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5" r:id="rId2"/>
    <p:sldId id="258" r:id="rId3"/>
    <p:sldId id="259" r:id="rId4"/>
    <p:sldId id="270" r:id="rId5"/>
    <p:sldId id="271" r:id="rId6"/>
    <p:sldId id="272" r:id="rId7"/>
    <p:sldId id="27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A2DF"/>
    <a:srgbClr val="00AEEF"/>
    <a:srgbClr val="FFFFFF"/>
    <a:srgbClr val="FCF5CC"/>
    <a:srgbClr val="F9ECA1"/>
    <a:srgbClr val="F4DC4E"/>
    <a:srgbClr val="F1D217"/>
    <a:srgbClr val="9EE0F8"/>
    <a:srgbClr val="5ACCF4"/>
    <a:srgbClr val="2BBD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980" autoAdjust="0"/>
  </p:normalViewPr>
  <p:slideViewPr>
    <p:cSldViewPr snapToGrid="0">
      <p:cViewPr varScale="1">
        <p:scale>
          <a:sx n="62" d="100"/>
          <a:sy n="62" d="100"/>
        </p:scale>
        <p:origin x="828" y="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9" d="100"/>
          <a:sy n="59"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6:30.252"/>
    </inkml:context>
    <inkml:brush xml:id="br0">
      <inkml:brushProperty name="width" value="0.035" units="cm"/>
      <inkml:brushProperty name="height" value="0.035"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7:13.514"/>
    </inkml:context>
    <inkml:brush xml:id="br0">
      <inkml:brushProperty name="width" value="0.035" units="cm"/>
      <inkml:brushProperty name="height" value="0.035" units="cm"/>
      <inkml:brushProperty name="color" value="#FFFFFF"/>
    </inkml:brush>
  </inkml:definitions>
  <inkml:trace contextRef="#ctx0" brushRef="#br0">113 59 24575,'-5'0'0,"-1"5"0,0 6 0,1 6 0,2 6 0,-4-2 0,-1-9 0,-3-7 0,-1-8 0,-2-5 0,0-5 0,4-6 0,3-3 0,2-5 0,8 4 0,7 5 0,7 6 0,2 5-8191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6:43.832"/>
    </inkml:context>
    <inkml:brush xml:id="br0">
      <inkml:brushProperty name="width" value="0.035" units="cm"/>
      <inkml:brushProperty name="height" value="0.035" units="cm"/>
      <inkml:brushProperty name="color" value="#FFFFFF"/>
    </inkml:brush>
  </inkml:definitions>
  <inkml:trace contextRef="#ctx0" brushRef="#br0">0 46 24575,'1'1'0,"-1"0"0,0 0 0,1 0 0,-1 0 0,0 0 0,1 0 0,-1 0 0,1 0 0,0-1 0,-1 1 0,1 0 0,0 0 0,-1-1 0,1 1 0,0 0 0,0-1 0,-1 1 0,1 0 0,0-1 0,0 1 0,0-1 0,0 0 0,0 1 0,0-1 0,0 0 0,2 1 0,30 5 0,-30-6 0,4 1 0,38 2 0,-42-3 0,-1 0 0,0 0 0,0 0 0,0 0 0,1-1 0,-1 1 0,0 0 0,0-1 0,0 0 0,0 0 0,0 0 0,0 0 0,0 0 0,0 0 0,0 0 0,2-2 0,-4 2 0,0 1 0,0-1 0,1 0 0,-1 0 0,0 1 0,0-1 0,0 0 0,0 0 0,0 1 0,0-1 0,0 0 0,0 0 0,0 1 0,-1-1 0,1 0 0,0 0 0,0 1 0,-1-1 0,1 0 0,0 0 0,-1 1 0,1-1 0,-1 1 0,1-1 0,-1 0 0,1 1 0,-1-1 0,1 1 0,-1-1 0,0 1 0,1-1 0,-1 1 0,0 0 0,1-1 0,-1 1 0,-1-1 0,-29-16 0,28 15 0,2 1 0,-1 1 0,1-1 0,-1 0 0,1 1 0,-1 0 0,1-1 0,-1 1 0,0 0 0,1 0 0,-1 0 0,1 0 0,-1 0 0,0 0 0,1 0 0,-1 1 0,1-1 0,-1 0 0,1 1 0,-3 0 0,2 0 0,0 0 0,0-1 0,0 1 0,0-1 0,0 0 0,0 1 0,0-1 0,-4 0 0,5-1 0,0 1 0,0-1 0,0 0 0,0 0 0,0 1 0,0-1 0,0 0 0,0 0 0,1 0 0,-1 0 0,0 0 0,0 0 0,1 0 0,-1 0 0,1 0 0,-1-2 0,-3-2 0,3 9 0,1-1-85,0 0 0,0 0-1,1-1 1,-1 1 0,1 0-1,-1 0 1,1-1 0,0 1-1,0 0 1,1-1 0,-1 1-1,0-1 1,1 0 0,-1 1-1,5 3 1,6 6-6741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6:53.186"/>
    </inkml:context>
    <inkml:brush xml:id="br0">
      <inkml:brushProperty name="width" value="0.035" units="cm"/>
      <inkml:brushProperty name="height" value="0.035" units="cm"/>
      <inkml:brushProperty name="color" value="#FFFFFF"/>
    </inkml:brush>
  </inkml:definitions>
  <inkml:trace contextRef="#ctx0" brushRef="#br0">54 129 24575,'0'-3'0,"-1"1"0,1-1 0,-1 1 0,0-1 0,0 1 0,0 0 0,0-1 0,0 1 0,-3-3 0,-5-17 0,8 22 0,1 0 0,0 0 0,0 0 0,0 0 0,0 0 0,0-1 0,0 1 0,0 0 0,0 0 0,0 0 0,0 0 0,0 0 0,0-1 0,0 1 0,0 0 0,0 0 0,0 0 0,0 0 0,0 0 0,0 0 0,0-1 0,0 1 0,1 0 0,-1 0 0,0 0 0,0 0 0,0 0 0,0 0 0,0 0 0,0 0 0,0-1 0,0 1 0,0 0 0,1 0 0,-1 0 0,0 0 0,0 0 0,0 0 0,0 0 0,0 0 0,0 0 0,0 0 0,1 0 0,-1 0 0,0 0 0,0 0 0,0 0 0,0 0 0,0 0 0,1 0 0,-1 0 0,0 0 0,0 0 0,0 0 0,0 0 0,0 0 0,0 0 0,1 0 0,-1 0 0,0 0 0,0 0 0,0 0 0,0 0 0,0 0 0,0 1 0,1-1 0,13 9 0,-13-8 0,0 0 0,0 0 0,0-1 0,1 1 0,-1 0 0,0 0 0,1-1 0,-1 1 0,0 0 0,1-1 0,-1 1 0,1-1 0,-1 0 0,3 1 0,-3-3 0,0 1 0,0-1 0,0 1 0,0-1 0,0 1 0,0-1 0,-1 1 0,1-1 0,-1 0 0,1 0 0,-1 1 0,0-1 0,0 0 0,1 0 0,-1 1 0,0-1 0,-1 0 0,1 0 0,0 1 0,0-1 0,-1 0 0,1 1 0,-2-4 0,1 2 0,0 0 0,0 0 0,0 0 0,0 1 0,-1-1 0,1 0 0,-1 1 0,0-1 0,0 1 0,0-1 0,0 1 0,-4-4 0,5 6 0,1 0 0,-1-1 0,0 1 0,1 0 0,-1 0 0,0 0 0,1 0 0,-1 0 0,0 0 0,1 0 0,-1 0 0,0 0 0,1 0 0,-1 0 0,0 0 0,1 0 0,-1 0 0,0 0 0,1 1 0,-1-1 0,0 0 0,1 1 0,-1-1 0,1 0 0,-1 1 0,1-1 0,-1 1 0,1-1 0,-1 1 0,1-1 0,-1 1 0,1-1 0,0 1 0,-1-1 0,1 1 0,0 0 0,-1-1 0,1 1 0,0-1 0,0 1 0,0 0 0,-1-1 0,1 2 0,-7 32 0,7-33 0,-2 18 0,2-19 0,0-2 0,0-1 0,0 1 0,-1-1 0,1 1 0,0 0 0,-1-1 0,1 1 0,-1 0 0,0 0 0,0-1 0,0 1 0,0 0 0,-3-3 0,4 4 0,0 1 0,-1 0 0,1 0 0,0 0 0,0 0 0,-1 0 0,1 0 0,0 0 0,-1 0 0,1 0 0,0 0 0,0 0 0,-1 0 0,1 0 0,0 0 0,-1 0 0,1 0 0,0 0 0,-1 0 0,1 0 0,0 1 0,0-1 0,-1 0 0,1 0 0,0 0 0,0 0 0,-1 1 0,1-1 0,0 0 0,0 0 0,0 0 0,-1 1 0,1-1 0,0 0 0,0 0 0,0 1 0,0-1 0,0 0 0,-1 1 0,1-1 0,0 0 0,0 0 0,0 1 0,0-1 0,0 0 0,0 1 0,0-1 0,0 0 0,0 1 0,0-1 0,-3 17 0,3-15 0,0-1 0,0 0 0,0 1 0,0-1 0,0 0 0,0 1 0,1-1 0,-1 0 0,0 0 0,1 1 0,-1-1 0,1 0 0,-1 0 0,1 1 0,0-1 0,0 0 0,-1 0 0,1 0 0,2 1 0,-3-1 0,1-1 0,0 0 0,0 0 0,0 0 0,-1 0 0,1 0 0,0 0 0,0 0 0,0 0 0,-1 0 0,1 0 0,0 0 0,0-1 0,-1 1 0,1 0 0,0 0 0,-1-1 0,1 1 0,0-1 0,0 1 0,-1 0 0,1-1 0,-1 1 0,1-1 0,-1 0 0,1 1 0,-1-1 0,1 1 0,-1-1 0,1 0 0,-1 1 0,1-1 0,-1 0 0,0 0 0,1 0 0,15-33 43,-14 27-244,1 1-1,-1 0 1,1 0 0,1 1 0,-1-1 0,8-9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7:06.388"/>
    </inkml:context>
    <inkml:brush xml:id="br0">
      <inkml:brushProperty name="width" value="0.035" units="cm"/>
      <inkml:brushProperty name="height" value="0.035" units="cm"/>
      <inkml:brushProperty name="color" value="#FFFFFF"/>
    </inkml:brush>
  </inkml:definitions>
  <inkml:trace contextRef="#ctx0" brushRef="#br0">229 70 24575,'-3'3'0,"-1"-1"0,0 1 0,0-1 0,0 0 0,0 0 0,-1 0 0,1 0 0,0-1 0,-1 1 0,1-1 0,-8 0 0,-55 4 0,51-5 0,15 0 0,-7 0 0,0 1 0,1-1 0,-1-1 0,0 1 0,1-1 0,-1-1 0,1 1 0,-13-6 0,19 7 0,1 0 0,-1 0 0,1-1 0,0 1 0,-1 0 0,1-1 0,-1 1 0,1 0 0,0-1 0,0 1 0,-1 0 0,1-1 0,0 1 0,-1-1 0,1 1 0,0 0 0,0-1 0,0 1 0,0-1 0,-1 1 0,1-1 0,0 1 0,0-1 0,0 1 0,0-1 0,0 1 0,0-1 0,0 1 0,0-1 0,0 1 0,1-1 0,-1 1 0,0 0 0,0-1 0,0 1 0,0-1 0,1 1 0,-1-1 0,0 1 0,0 0 0,1-1 0,-1 1 0,0-1 0,1 1 0,0-1 0,18-17 0,-17 16 0,5-3 0,-1 1 0,1 0 0,0 0 0,0 1 0,1 0 0,-1 0 0,1 1 0,-1-1 0,1 2 0,0-1 0,0 1 0,0 0 0,-1 1 0,1 0 0,16 2 0,-19-1 0,1 0 0,-1 0 0,1 0 0,-1 1 0,0 0 0,1 0 0,-1 0 0,0 1 0,0 0 0,6 4 0,-8-4 0,-1-1 0,1 1 0,0 0 0,-1 0 0,0 0 0,1 0 0,-1 0 0,0 1 0,-1-1 0,1 0 0,0 1 0,-1 0 0,0-1 0,0 1 0,0 0 0,0 4 0,-1-6 0,0 0 0,1 0 0,-2 0 0,1-1 0,0 1 0,0 0 0,0 0 0,-1 0 0,1 0 0,-1 0 0,0-1 0,1 1 0,-1 0 0,0 0 0,0-1 0,0 1 0,0-1 0,0 1 0,-1-1 0,1 1 0,0-1 0,-1 0 0,1 1 0,-1-1 0,1 0 0,-1 0 0,0 0 0,-1 0 0,1 0 0,1 0 0,-1-1 0,1 0 0,-1 1 0,1-1 0,-1 0 0,1 0 0,-1 0 0,0 0 0,1 0 0,-1 0 0,1 0 0,-1-1 0,1 1 0,-1-1 0,1 1 0,-1-1 0,1 1 0,0-1 0,-1 0 0,1 0 0,0 1 0,-1-1 0,1 0 0,0 0 0,0-1 0,0 1 0,0 0 0,0 0 0,0 0 0,0-1 0,0 1 0,1 0 0,-2-3 0,0 0 0,1 0 0,0 0 0,0 0 0,0-1 0,1 1 0,-1 0 0,1 0 0,0-1 0,0 1 0,0 0 0,1 0 0,0-1 0,0 1 0,0 0 0,0 0 0,3-6 0,-3 7 0,0 0 0,0 0 0,1 1 0,-1-1 0,1 0 0,0 1 0,-1-1 0,1 1 0,0 0 0,1-1 0,-1 1 0,0 0 0,1 0 0,-1 1 0,1-1 0,-1 0 0,1 1 0,0 0 0,0-1 0,0 1 0,0 0 0,-1 1 0,6-2 0,-6 2 0,-1 0 0,1 0 0,0 1 0,-1-1 0,1 0 0,0 1 0,-1-1 0,1 1 0,-1 0 0,1-1 0,-1 1 0,1 0 0,-1 0 0,1 0 0,-1 0 0,0 0 0,0 0 0,1 1 0,-1-1 0,0 0 0,0 1 0,0-1 0,0 1 0,-1-1 0,1 1 0,0-1 0,-1 1 0,1-1 0,-1 1 0,1 3 0,2 4 0,-1 1 0,-1 0 0,1 18 0,-1-22 0,-2 1 0,1 0 0,-1-1 0,0 1 0,0 0 0,-4 11 0,5-16 0,-1-1 0,1 1 0,-1 0 0,0-1 0,0 1 0,0-1 0,1 1 0,-1-1 0,0 0 0,-1 1 0,1-1 0,0 0 0,0 0 0,-1 0 0,1 0 0,0 0 0,-1 0 0,1 0 0,-1 0 0,1 0 0,-1-1 0,1 1 0,-1-1 0,0 1 0,1-1 0,-1 1 0,0-1 0,1 0 0,-1 0 0,0 0 0,0 0 0,-1-1 0,1 1 0,0-1 0,0 0 0,0 0 0,0 1 0,0-2 0,1 1 0,-1 0 0,1 0 0,-1 0 0,0-1 0,1 1 0,0-1 0,-1 1 0,1-1 0,0 0 0,0 1 0,0-1 0,0 0 0,0 0 0,0 0 0,1 0 0,-1 0 0,1 0 0,-1-3 0,-2-7 0,2 0 0,-2-21 0,3 29 0,-4-24 0,-1 20 0,5 8 0,0 0 0,-1 0 0,1 1 0,-1-1 0,1 0 0,0 0 0,-1 1 0,1-1 0,0 0 0,0 0 0,-1 1 0,1-1 0,0 0 0,0 1 0,-1-1 0,1 0 0,0 1 0,0-1 0,0 0 0,-1 1 0,1-1 0,0 1 0,0-1 0,0 0 0,0 1 0,0 0 0,-3 9 0,1 1 0,0-1 0,1 1 0,0 0 0,1 17 0,0-16 0,0-1 0,-1 1 0,0 0 0,-4 12 0,5-24 0,0 1 0,0 0 0,0 0 0,0-1 0,0 1 0,0 0 0,0-1 0,-1 1 0,1 0 0,0-1 0,0 1 0,-1 0 0,1-1 0,-1 1 0,1 0 0,-1-1 0,1 1 0,-1-1 0,1 1 0,-1-1 0,1 1 0,-1-1 0,1 1 0,-2-1 0,2 0 0,-1-1 0,1 1 0,-1-1 0,1 1 0,-1-1 0,1 0 0,-1 1 0,1-1 0,-1 0 0,1 1 0,0-1 0,-1 0 0,1 0 0,0 1 0,0-1 0,0 0 0,-1-1 0,-5-39 0,6 31 0,-1 0 0,0 0 0,0 0 0,-1 0 0,0 0 0,-1 0 0,-5-12 0,4 20 0,1 9 0,0 11 0,3-8 0,-3 56 0,3-60 0,1 1 0,0-1 0,0 0 0,0 0 0,0 0 0,1 0 0,0 0 0,3 7 0,-4-12 0,0 0 0,-1 1 0,1-1 0,0 0 0,1 1 0,-1-1 0,0 0 0,0 0 0,0 0 0,1 0 0,-1 0 0,0 0 0,1 0 0,-1 0 0,1-1 0,-1 1 0,1-1 0,-1 1 0,1-1 0,0 1 0,-1-1 0,1 0 0,-1 0 0,1 0 0,0 0 0,-1 0 0,1 0 0,0 0 0,-1 0 0,1-1 0,-1 1 0,1-1 0,2-1 0,2 0 0,-1 0 0,0-1 0,0 0 0,-1 0 0,1 0 0,-1 0 0,1-1 0,5-6 0,-6 4 0,1 0 0,-2 0 0,1-1 0,-1 1 0,1-1 0,-2 0 0,1 0 0,-1 0 0,2-12 0,-3 15 0,0 0 0,0 1 0,-1-1 0,0 0 0,0 0 0,0 0 0,0 0 0,0 1 0,-1-1 0,1 0 0,-1 0 0,0 0 0,0 1 0,-1-1 0,1 1 0,-1-1 0,0 1 0,0-1 0,-4-4 0,6 8 3,0-1-1,-1 0 1,1 1-1,-1-1 1,1 1-1,-1 0 1,1-1-1,-1 1 1,0-1-1,1 1 1,-1 0-1,0-1 1,1 1-1,-1 0 1,0 0-1,1 0 1,-1-1-1,0 1 1,1 0-1,-1 0 1,0 0-1,1 0 0,-1 0 1,0 0-1,0 0 1,1 0-1,-1 1 1,0-1-1,1 0 1,-1 0-1,0 1 1,1-1-1,-1 0 1,0 1-1,1-1 1,-1 0-1,1 1 1,-1-1-1,1 1 1,-1-1-1,1 1 1,-1-1-1,1 1 1,-1 0-1,-1 3-213,0-1 0,0 0 0,1 1 0,-1-1 0,1 1 0,-2 6 0,-1 12-6615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6:37.426"/>
    </inkml:context>
    <inkml:brush xml:id="br0">
      <inkml:brushProperty name="width" value="0.035" units="cm"/>
      <inkml:brushProperty name="height" value="0.035" units="cm"/>
      <inkml:brushProperty name="color" value="#FFFFFF"/>
    </inkml:brush>
  </inkml:definitions>
  <inkml:trace contextRef="#ctx0" brushRef="#br0">121 114 24575,'-24'0'0,"15"1"0,0-1 0,0 0 0,-11-2 0,20 2 0,-1 0 0,1 0 0,0 0 0,-1 0 0,1 0 0,-1 0 0,1 0 0,-1 0 0,1 0 0,0 0 0,-1-1 0,1 1 0,-1 0 0,1 0 0,0 0 0,-1-1 0,1 1 0,-1 0 0,1 0 0,0-1 0,-1 1 0,1 0 0,0-1 0,0 1 0,-1 0 0,1-1 0,0 0 0,5-6 0,-4 7 0,-1 0 0,0 0 0,1 0 0,-1 0 0,0 0 0,1-1 0,-1 1 0,0 0 0,0 0 0,1 0 0,-1 0 0,0-1 0,0 1 0,1 0 0,-1 0 0,0 0 0,0-1 0,1 1 0,-1 0 0,0 0 0,0-1 0,0 1 0,0 0 0,0-1 0,1 1 0,-1 0 0,0-1 0,0 1 0,0 0 0,0 0 0,0-1 0,0 1 0,0 0 0,0-1 0,0 1 0,0 0 0,0-1 0,0 1 0,0 0 0,-1-1 0,1 1 0,0 0 0,0 0 0,0-1 0,0 1 0,0 0 0,-1-1 0,1 1 0,0 0 0,0 0 0,0-1 0,-1 1 0,1 0 0,0 0 0,0 0 0,-1 0 0,1-1 0,0 1 0,-1 0 0,-1-1 0,1 1 0,0-1 0,0 1 0,-1-1 0,1 0 0,0 1 0,0-1 0,0 0 0,-1 0 0,1 0 0,0 0 0,0 0 0,0 0 0,1 0 0,-1 0 0,0-1 0,0 1 0,1 0 0,-1-1 0,1 1 0,-1 0 0,1-1 0,-1 1 0,1 0 0,0-1 0,0 1 0,-1-1 0,1 1 0,0 0 0,0-1 0,1 1 0,-1-1 0,0 1 0,0-1 0,2-1 0,-1 0 0,0 1 0,0-1 0,0 1 0,1 0 0,-1 0 0,1-1 0,0 1 0,0 0 0,0 1 0,0-1 0,0 0 0,0 0 0,0 1 0,0-1 0,1 1 0,-1 0 0,1 0 0,4-2 0,-3 2 0,0 0 0,0 0 0,0 0 0,0 0 0,0 1 0,0 0 0,8 0 0,-11 0 0,0 0 0,0 1 0,0-1 0,0 1 0,0-1 0,0 0 0,0 1 0,0-1 0,0 1 0,-1 0 0,1-1 0,0 1 0,0 0 0,0 0 0,-1-1 0,1 1 0,0 0 0,-1 0 0,1 0 0,-1 0 0,1 0 0,-1 0 0,1 0 0,-1 0 0,0 0 0,1 0 0,-1 0 0,0 0 0,0 0 0,0 0 0,0 0 0,0 0 0,0 0 0,0 0 0,-1 2 0,1-1 0,0 0 0,0 0 0,0-1 0,0 1 0,0 0 0,-1-1 0,1 1 0,-1 0 0,1-1 0,-1 1 0,0 0 0,1-1 0,-1 1 0,0-1 0,0 0 0,0 1 0,0-1 0,0 0 0,-1 1 0,1-1 0,0 0 0,-1 0 0,1 0 0,0 0 0,-1 0 0,1 0 0,-1-1 0,0 1 0,-1 0 0,-4 1 0,1-2 0,-1 1 0,1-1 0,-1 0 0,1 0 0,-9-1 0,-17-1 0,23 4-120,8 0 187,12 3 119,-3-2-499,-11-1-872,-6-1-5641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6:38.105"/>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6:38.448"/>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6:38.821"/>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20:37:11.462"/>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E8D43-FCBC-4355-B6A4-BF5A1371D2C7}" type="datetimeFigureOut">
              <a:rPr lang="en-US" smtClean="0"/>
              <a:t>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84FF5-EA15-446C-A312-6B25DA0D7A27}" type="slidenum">
              <a:rPr lang="en-US" smtClean="0"/>
              <a:t>‹#›</a:t>
            </a:fld>
            <a:endParaRPr lang="en-US"/>
          </a:p>
        </p:txBody>
      </p:sp>
    </p:spTree>
    <p:extLst>
      <p:ext uri="{BB962C8B-B14F-4D97-AF65-F5344CB8AC3E}">
        <p14:creationId xmlns:p14="http://schemas.microsoft.com/office/powerpoint/2010/main" val="20581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descr="A white car with a colorful wave design&#10;&#10;Description automatically generated">
            <a:extLst>
              <a:ext uri="{FF2B5EF4-FFF2-40B4-BE49-F238E27FC236}">
                <a16:creationId xmlns:a16="http://schemas.microsoft.com/office/drawing/2014/main" id="{7FAEE6BE-1A7A-21B4-2ECE-B6887BF0D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8" y="0"/>
            <a:ext cx="12186584" cy="6858000"/>
          </a:xfrm>
          <a:prstGeom prst="rect">
            <a:avLst/>
          </a:prstGeom>
        </p:spPr>
      </p:pic>
      <p:sp>
        <p:nvSpPr>
          <p:cNvPr id="10" name="Text Placeholder 9">
            <a:extLst>
              <a:ext uri="{FF2B5EF4-FFF2-40B4-BE49-F238E27FC236}">
                <a16:creationId xmlns:a16="http://schemas.microsoft.com/office/drawing/2014/main" id="{33EB4A4C-6B7F-976F-4542-F1C417F230A9}"/>
              </a:ext>
            </a:extLst>
          </p:cNvPr>
          <p:cNvSpPr>
            <a:spLocks noGrp="1"/>
          </p:cNvSpPr>
          <p:nvPr>
            <p:ph type="body" sz="quarter" idx="14" hasCustomPrompt="1"/>
          </p:nvPr>
        </p:nvSpPr>
        <p:spPr>
          <a:xfrm>
            <a:off x="437746" y="4260850"/>
            <a:ext cx="8911042" cy="796925"/>
          </a:xfrm>
        </p:spPr>
        <p:txBody>
          <a:bodyPr>
            <a:normAutofit/>
          </a:bodyPr>
          <a:lstStyle>
            <a:lvl1pPr marL="0" indent="0">
              <a:buNone/>
              <a:defRPr sz="4400">
                <a:latin typeface="MB Corpo A Title Cond" panose="02020506080000000003" pitchFamily="18" charset="0"/>
              </a:defRPr>
            </a:lvl1pPr>
          </a:lstStyle>
          <a:p>
            <a:pPr lvl="0"/>
            <a:r>
              <a:rPr lang="en-US" dirty="0"/>
              <a:t>Click to insert title</a:t>
            </a:r>
          </a:p>
        </p:txBody>
      </p:sp>
      <p:sp>
        <p:nvSpPr>
          <p:cNvPr id="12" name="Text Placeholder 11">
            <a:extLst>
              <a:ext uri="{FF2B5EF4-FFF2-40B4-BE49-F238E27FC236}">
                <a16:creationId xmlns:a16="http://schemas.microsoft.com/office/drawing/2014/main" id="{69DEFED0-4375-CCFC-3CDA-EEB5F334DD87}"/>
              </a:ext>
            </a:extLst>
          </p:cNvPr>
          <p:cNvSpPr>
            <a:spLocks noGrp="1"/>
          </p:cNvSpPr>
          <p:nvPr>
            <p:ph type="body" sz="quarter" idx="15" hasCustomPrompt="1"/>
          </p:nvPr>
        </p:nvSpPr>
        <p:spPr>
          <a:xfrm>
            <a:off x="437747" y="5135563"/>
            <a:ext cx="8911042" cy="914400"/>
          </a:xfrm>
        </p:spPr>
        <p:txBody>
          <a:bodyPr>
            <a:normAutofit/>
          </a:bodyPr>
          <a:lstStyle>
            <a:lvl1pPr marL="0" indent="0">
              <a:buNone/>
              <a:defRPr sz="2000">
                <a:latin typeface="MB Corpo S Text Office" panose="020B0504050000000004" pitchFamily="34" charset="0"/>
              </a:defRPr>
            </a:lvl1pPr>
          </a:lstStyle>
          <a:p>
            <a:pPr lvl="0"/>
            <a:r>
              <a:rPr lang="en-US" dirty="0"/>
              <a:t>Click to insert subheading or body copy</a:t>
            </a:r>
          </a:p>
        </p:txBody>
      </p:sp>
      <p:pic>
        <p:nvPicPr>
          <p:cNvPr id="16" name="Picture 15" descr="A silver star in a circle&#10;&#10;Description automatically generated">
            <a:extLst>
              <a:ext uri="{FF2B5EF4-FFF2-40B4-BE49-F238E27FC236}">
                <a16:creationId xmlns:a16="http://schemas.microsoft.com/office/drawing/2014/main" id="{7BBD0B79-7D8E-81DE-01FE-777E54AF0B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7305" y="5688227"/>
            <a:ext cx="763853" cy="763853"/>
          </a:xfrm>
          <a:prstGeom prst="rect">
            <a:avLst/>
          </a:prstGeom>
        </p:spPr>
      </p:pic>
      <p:sp>
        <p:nvSpPr>
          <p:cNvPr id="17" name="Date Placeholder 2">
            <a:extLst>
              <a:ext uri="{FF2B5EF4-FFF2-40B4-BE49-F238E27FC236}">
                <a16:creationId xmlns:a16="http://schemas.microsoft.com/office/drawing/2014/main" id="{0877E90E-EA54-D39F-DDC6-DCA45C612722}"/>
              </a:ext>
            </a:extLst>
          </p:cNvPr>
          <p:cNvSpPr>
            <a:spLocks noGrp="1"/>
          </p:cNvSpPr>
          <p:nvPr>
            <p:ph type="dt" sz="half" idx="10"/>
          </p:nvPr>
        </p:nvSpPr>
        <p:spPr>
          <a:xfrm>
            <a:off x="437746" y="6356350"/>
            <a:ext cx="3143654" cy="365125"/>
          </a:xfrm>
        </p:spPr>
        <p:txBody>
          <a:bodyPr/>
          <a:lstStyle>
            <a:lvl1pPr>
              <a:defRPr>
                <a:latin typeface="MB Corpo A Title Cond" panose="02020506080000000003" pitchFamily="18" charset="0"/>
              </a:defRPr>
            </a:lvl1pPr>
          </a:lstStyle>
          <a:p>
            <a:r>
              <a:rPr lang="en-US" dirty="0"/>
              <a:t>Mercedes-Benz Tech India</a:t>
            </a:r>
          </a:p>
        </p:txBody>
      </p:sp>
    </p:spTree>
    <p:extLst>
      <p:ext uri="{BB962C8B-B14F-4D97-AF65-F5344CB8AC3E}">
        <p14:creationId xmlns:p14="http://schemas.microsoft.com/office/powerpoint/2010/main" val="1897898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3" name="Picture 2" descr="A red car with a rainbow colored lines&#10;&#10;Description automatically generated">
            <a:extLst>
              <a:ext uri="{FF2B5EF4-FFF2-40B4-BE49-F238E27FC236}">
                <a16:creationId xmlns:a16="http://schemas.microsoft.com/office/drawing/2014/main" id="{6F90ABFE-FE45-F52A-529C-1E2313DAC5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8" y="0"/>
            <a:ext cx="12186584" cy="6858000"/>
          </a:xfrm>
          <a:prstGeom prst="rect">
            <a:avLst/>
          </a:prstGeom>
        </p:spPr>
      </p:pic>
      <p:sp>
        <p:nvSpPr>
          <p:cNvPr id="10" name="Text Placeholder 9">
            <a:extLst>
              <a:ext uri="{FF2B5EF4-FFF2-40B4-BE49-F238E27FC236}">
                <a16:creationId xmlns:a16="http://schemas.microsoft.com/office/drawing/2014/main" id="{33EB4A4C-6B7F-976F-4542-F1C417F230A9}"/>
              </a:ext>
            </a:extLst>
          </p:cNvPr>
          <p:cNvSpPr>
            <a:spLocks noGrp="1"/>
          </p:cNvSpPr>
          <p:nvPr>
            <p:ph type="body" sz="quarter" idx="14" hasCustomPrompt="1"/>
          </p:nvPr>
        </p:nvSpPr>
        <p:spPr>
          <a:xfrm>
            <a:off x="437746" y="4260850"/>
            <a:ext cx="8911042" cy="796925"/>
          </a:xfrm>
        </p:spPr>
        <p:txBody>
          <a:bodyPr>
            <a:normAutofit/>
          </a:bodyPr>
          <a:lstStyle>
            <a:lvl1pPr marL="0" indent="0">
              <a:buNone/>
              <a:defRPr sz="4400">
                <a:latin typeface="MB Corpo A Title Cond" panose="02020506080000000003" pitchFamily="18" charset="0"/>
              </a:defRPr>
            </a:lvl1pPr>
          </a:lstStyle>
          <a:p>
            <a:pPr lvl="0"/>
            <a:r>
              <a:rPr lang="en-US" dirty="0"/>
              <a:t>Click to insert title</a:t>
            </a:r>
          </a:p>
        </p:txBody>
      </p:sp>
      <p:sp>
        <p:nvSpPr>
          <p:cNvPr id="12" name="Text Placeholder 11">
            <a:extLst>
              <a:ext uri="{FF2B5EF4-FFF2-40B4-BE49-F238E27FC236}">
                <a16:creationId xmlns:a16="http://schemas.microsoft.com/office/drawing/2014/main" id="{69DEFED0-4375-CCFC-3CDA-EEB5F334DD87}"/>
              </a:ext>
            </a:extLst>
          </p:cNvPr>
          <p:cNvSpPr>
            <a:spLocks noGrp="1"/>
          </p:cNvSpPr>
          <p:nvPr>
            <p:ph type="body" sz="quarter" idx="15" hasCustomPrompt="1"/>
          </p:nvPr>
        </p:nvSpPr>
        <p:spPr>
          <a:xfrm>
            <a:off x="437747" y="5135563"/>
            <a:ext cx="8911042" cy="914400"/>
          </a:xfrm>
        </p:spPr>
        <p:txBody>
          <a:bodyPr>
            <a:normAutofit/>
          </a:bodyPr>
          <a:lstStyle>
            <a:lvl1pPr marL="0" indent="0">
              <a:buNone/>
              <a:defRPr sz="2000">
                <a:latin typeface="MB Corpo S Text Office" panose="020B0504050000000004" pitchFamily="34" charset="0"/>
              </a:defRPr>
            </a:lvl1pPr>
          </a:lstStyle>
          <a:p>
            <a:pPr lvl="0"/>
            <a:r>
              <a:rPr lang="en-US" dirty="0"/>
              <a:t>Click to insert subheading or body copy</a:t>
            </a:r>
          </a:p>
        </p:txBody>
      </p:sp>
      <p:pic>
        <p:nvPicPr>
          <p:cNvPr id="16" name="Picture 15" descr="A silver star in a circle&#10;&#10;Description automatically generated">
            <a:extLst>
              <a:ext uri="{FF2B5EF4-FFF2-40B4-BE49-F238E27FC236}">
                <a16:creationId xmlns:a16="http://schemas.microsoft.com/office/drawing/2014/main" id="{7BBD0B79-7D8E-81DE-01FE-777E54AF0B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7305" y="5688227"/>
            <a:ext cx="763853" cy="763853"/>
          </a:xfrm>
          <a:prstGeom prst="rect">
            <a:avLst/>
          </a:prstGeom>
        </p:spPr>
      </p:pic>
      <p:sp>
        <p:nvSpPr>
          <p:cNvPr id="17" name="Date Placeholder 2">
            <a:extLst>
              <a:ext uri="{FF2B5EF4-FFF2-40B4-BE49-F238E27FC236}">
                <a16:creationId xmlns:a16="http://schemas.microsoft.com/office/drawing/2014/main" id="{0877E90E-EA54-D39F-DDC6-DCA45C612722}"/>
              </a:ext>
            </a:extLst>
          </p:cNvPr>
          <p:cNvSpPr>
            <a:spLocks noGrp="1"/>
          </p:cNvSpPr>
          <p:nvPr>
            <p:ph type="dt" sz="half" idx="10"/>
          </p:nvPr>
        </p:nvSpPr>
        <p:spPr>
          <a:xfrm>
            <a:off x="437746" y="6356350"/>
            <a:ext cx="3143654" cy="365125"/>
          </a:xfrm>
        </p:spPr>
        <p:txBody>
          <a:bodyPr/>
          <a:lstStyle>
            <a:lvl1pPr>
              <a:defRPr>
                <a:latin typeface="MB Corpo A Title Cond" panose="02020506080000000003" pitchFamily="18" charset="0"/>
              </a:defRPr>
            </a:lvl1pPr>
          </a:lstStyle>
          <a:p>
            <a:r>
              <a:rPr lang="en-US" dirty="0"/>
              <a:t>Mercedes-Benz Tech India</a:t>
            </a:r>
          </a:p>
        </p:txBody>
      </p:sp>
    </p:spTree>
    <p:extLst>
      <p:ext uri="{BB962C8B-B14F-4D97-AF65-F5344CB8AC3E}">
        <p14:creationId xmlns:p14="http://schemas.microsoft.com/office/powerpoint/2010/main" val="2584473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descr="A car with colorful lines&#10;&#10;Description automatically generated">
            <a:extLst>
              <a:ext uri="{FF2B5EF4-FFF2-40B4-BE49-F238E27FC236}">
                <a16:creationId xmlns:a16="http://schemas.microsoft.com/office/drawing/2014/main" id="{42AD2C14-BDB7-7E72-E85B-DE02607153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8" y="0"/>
            <a:ext cx="12186584" cy="6858000"/>
          </a:xfrm>
          <a:prstGeom prst="rect">
            <a:avLst/>
          </a:prstGeom>
        </p:spPr>
      </p:pic>
      <p:sp>
        <p:nvSpPr>
          <p:cNvPr id="10" name="Text Placeholder 9">
            <a:extLst>
              <a:ext uri="{FF2B5EF4-FFF2-40B4-BE49-F238E27FC236}">
                <a16:creationId xmlns:a16="http://schemas.microsoft.com/office/drawing/2014/main" id="{33EB4A4C-6B7F-976F-4542-F1C417F230A9}"/>
              </a:ext>
            </a:extLst>
          </p:cNvPr>
          <p:cNvSpPr>
            <a:spLocks noGrp="1"/>
          </p:cNvSpPr>
          <p:nvPr>
            <p:ph type="body" sz="quarter" idx="14" hasCustomPrompt="1"/>
          </p:nvPr>
        </p:nvSpPr>
        <p:spPr>
          <a:xfrm>
            <a:off x="437746" y="4260850"/>
            <a:ext cx="8911042" cy="796925"/>
          </a:xfrm>
        </p:spPr>
        <p:txBody>
          <a:bodyPr>
            <a:normAutofit/>
          </a:bodyPr>
          <a:lstStyle>
            <a:lvl1pPr marL="0" indent="0">
              <a:buNone/>
              <a:defRPr sz="4400">
                <a:latin typeface="MB Corpo A Title Cond" panose="02020506080000000003" pitchFamily="18" charset="0"/>
              </a:defRPr>
            </a:lvl1pPr>
          </a:lstStyle>
          <a:p>
            <a:pPr lvl="0"/>
            <a:r>
              <a:rPr lang="en-US" dirty="0"/>
              <a:t>Click to insert title</a:t>
            </a:r>
          </a:p>
        </p:txBody>
      </p:sp>
      <p:sp>
        <p:nvSpPr>
          <p:cNvPr id="12" name="Text Placeholder 11">
            <a:extLst>
              <a:ext uri="{FF2B5EF4-FFF2-40B4-BE49-F238E27FC236}">
                <a16:creationId xmlns:a16="http://schemas.microsoft.com/office/drawing/2014/main" id="{69DEFED0-4375-CCFC-3CDA-EEB5F334DD87}"/>
              </a:ext>
            </a:extLst>
          </p:cNvPr>
          <p:cNvSpPr>
            <a:spLocks noGrp="1"/>
          </p:cNvSpPr>
          <p:nvPr>
            <p:ph type="body" sz="quarter" idx="15" hasCustomPrompt="1"/>
          </p:nvPr>
        </p:nvSpPr>
        <p:spPr>
          <a:xfrm>
            <a:off x="437747" y="5135563"/>
            <a:ext cx="8911042" cy="914400"/>
          </a:xfrm>
        </p:spPr>
        <p:txBody>
          <a:bodyPr>
            <a:normAutofit/>
          </a:bodyPr>
          <a:lstStyle>
            <a:lvl1pPr marL="0" indent="0">
              <a:buNone/>
              <a:defRPr sz="2000">
                <a:latin typeface="MB Corpo S Text Office" panose="020B0504050000000004" pitchFamily="34" charset="0"/>
              </a:defRPr>
            </a:lvl1pPr>
          </a:lstStyle>
          <a:p>
            <a:pPr lvl="0"/>
            <a:r>
              <a:rPr lang="en-US" dirty="0"/>
              <a:t>Click to insert subheading or body copy</a:t>
            </a:r>
          </a:p>
        </p:txBody>
      </p:sp>
      <p:pic>
        <p:nvPicPr>
          <p:cNvPr id="16" name="Picture 15" descr="A silver star in a circle&#10;&#10;Description automatically generated">
            <a:extLst>
              <a:ext uri="{FF2B5EF4-FFF2-40B4-BE49-F238E27FC236}">
                <a16:creationId xmlns:a16="http://schemas.microsoft.com/office/drawing/2014/main" id="{7BBD0B79-7D8E-81DE-01FE-777E54AF0B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7305" y="5688227"/>
            <a:ext cx="763853" cy="763853"/>
          </a:xfrm>
          <a:prstGeom prst="rect">
            <a:avLst/>
          </a:prstGeom>
        </p:spPr>
      </p:pic>
      <p:sp>
        <p:nvSpPr>
          <p:cNvPr id="17" name="Date Placeholder 2">
            <a:extLst>
              <a:ext uri="{FF2B5EF4-FFF2-40B4-BE49-F238E27FC236}">
                <a16:creationId xmlns:a16="http://schemas.microsoft.com/office/drawing/2014/main" id="{0877E90E-EA54-D39F-DDC6-DCA45C612722}"/>
              </a:ext>
            </a:extLst>
          </p:cNvPr>
          <p:cNvSpPr>
            <a:spLocks noGrp="1"/>
          </p:cNvSpPr>
          <p:nvPr>
            <p:ph type="dt" sz="half" idx="10"/>
          </p:nvPr>
        </p:nvSpPr>
        <p:spPr>
          <a:xfrm>
            <a:off x="437746" y="6356350"/>
            <a:ext cx="3143654" cy="365125"/>
          </a:xfrm>
        </p:spPr>
        <p:txBody>
          <a:bodyPr/>
          <a:lstStyle>
            <a:lvl1pPr>
              <a:defRPr>
                <a:latin typeface="MB Corpo A Title Cond" panose="02020506080000000003" pitchFamily="18" charset="0"/>
              </a:defRPr>
            </a:lvl1pPr>
          </a:lstStyle>
          <a:p>
            <a:r>
              <a:rPr lang="en-US" dirty="0"/>
              <a:t>Mercedes-Benz Tech India</a:t>
            </a:r>
          </a:p>
        </p:txBody>
      </p:sp>
    </p:spTree>
    <p:extLst>
      <p:ext uri="{BB962C8B-B14F-4D97-AF65-F5344CB8AC3E}">
        <p14:creationId xmlns:p14="http://schemas.microsoft.com/office/powerpoint/2010/main" val="275449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3EB4A4C-6B7F-976F-4542-F1C417F230A9}"/>
              </a:ext>
            </a:extLst>
          </p:cNvPr>
          <p:cNvSpPr>
            <a:spLocks noGrp="1"/>
          </p:cNvSpPr>
          <p:nvPr>
            <p:ph type="body" sz="quarter" idx="14" hasCustomPrompt="1"/>
          </p:nvPr>
        </p:nvSpPr>
        <p:spPr>
          <a:xfrm>
            <a:off x="437746" y="4260850"/>
            <a:ext cx="8911042" cy="796925"/>
          </a:xfrm>
        </p:spPr>
        <p:txBody>
          <a:bodyPr>
            <a:normAutofit/>
          </a:bodyPr>
          <a:lstStyle>
            <a:lvl1pPr marL="0" indent="0">
              <a:buNone/>
              <a:defRPr sz="4400">
                <a:latin typeface="MB Corpo A Title Cond" panose="02020506080000000003" pitchFamily="18" charset="0"/>
              </a:defRPr>
            </a:lvl1pPr>
          </a:lstStyle>
          <a:p>
            <a:pPr lvl="0"/>
            <a:r>
              <a:rPr lang="en-US" dirty="0"/>
              <a:t>Click to insert title</a:t>
            </a:r>
          </a:p>
        </p:txBody>
      </p:sp>
      <p:sp>
        <p:nvSpPr>
          <p:cNvPr id="12" name="Text Placeholder 11">
            <a:extLst>
              <a:ext uri="{FF2B5EF4-FFF2-40B4-BE49-F238E27FC236}">
                <a16:creationId xmlns:a16="http://schemas.microsoft.com/office/drawing/2014/main" id="{69DEFED0-4375-CCFC-3CDA-EEB5F334DD87}"/>
              </a:ext>
            </a:extLst>
          </p:cNvPr>
          <p:cNvSpPr>
            <a:spLocks noGrp="1"/>
          </p:cNvSpPr>
          <p:nvPr>
            <p:ph type="body" sz="quarter" idx="15" hasCustomPrompt="1"/>
          </p:nvPr>
        </p:nvSpPr>
        <p:spPr>
          <a:xfrm>
            <a:off x="437747" y="5135563"/>
            <a:ext cx="8911042" cy="914400"/>
          </a:xfrm>
        </p:spPr>
        <p:txBody>
          <a:bodyPr>
            <a:normAutofit/>
          </a:bodyPr>
          <a:lstStyle>
            <a:lvl1pPr marL="0" indent="0">
              <a:buNone/>
              <a:defRPr sz="2000">
                <a:latin typeface="MB Corpo S Text Office" panose="020B0504050000000004" pitchFamily="34" charset="0"/>
              </a:defRPr>
            </a:lvl1pPr>
          </a:lstStyle>
          <a:p>
            <a:pPr lvl="0"/>
            <a:r>
              <a:rPr lang="en-US" dirty="0"/>
              <a:t>Click to insert subheading or body copy</a:t>
            </a:r>
          </a:p>
        </p:txBody>
      </p:sp>
      <p:pic>
        <p:nvPicPr>
          <p:cNvPr id="16" name="Picture 15" descr="A silver star in a circle&#10;&#10;Description automatically generated">
            <a:extLst>
              <a:ext uri="{FF2B5EF4-FFF2-40B4-BE49-F238E27FC236}">
                <a16:creationId xmlns:a16="http://schemas.microsoft.com/office/drawing/2014/main" id="{7BBD0B79-7D8E-81DE-01FE-777E54AF0B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7305" y="5688227"/>
            <a:ext cx="763853" cy="763853"/>
          </a:xfrm>
          <a:prstGeom prst="rect">
            <a:avLst/>
          </a:prstGeom>
        </p:spPr>
      </p:pic>
      <p:sp>
        <p:nvSpPr>
          <p:cNvPr id="17" name="Date Placeholder 2">
            <a:extLst>
              <a:ext uri="{FF2B5EF4-FFF2-40B4-BE49-F238E27FC236}">
                <a16:creationId xmlns:a16="http://schemas.microsoft.com/office/drawing/2014/main" id="{0877E90E-EA54-D39F-DDC6-DCA45C612722}"/>
              </a:ext>
            </a:extLst>
          </p:cNvPr>
          <p:cNvSpPr>
            <a:spLocks noGrp="1"/>
          </p:cNvSpPr>
          <p:nvPr>
            <p:ph type="dt" sz="half" idx="10"/>
          </p:nvPr>
        </p:nvSpPr>
        <p:spPr>
          <a:xfrm>
            <a:off x="437746" y="6356350"/>
            <a:ext cx="3143654" cy="365125"/>
          </a:xfrm>
        </p:spPr>
        <p:txBody>
          <a:bodyPr/>
          <a:lstStyle>
            <a:lvl1pPr>
              <a:defRPr>
                <a:latin typeface="MB Corpo A Title Cond" panose="02020506080000000003" pitchFamily="18" charset="0"/>
              </a:defRPr>
            </a:lvl1pPr>
          </a:lstStyle>
          <a:p>
            <a:r>
              <a:rPr lang="en-US" dirty="0"/>
              <a:t>Mercedes-Benz Tech India</a:t>
            </a:r>
          </a:p>
        </p:txBody>
      </p:sp>
      <p:sp>
        <p:nvSpPr>
          <p:cNvPr id="4" name="Picture Placeholder 3">
            <a:extLst>
              <a:ext uri="{FF2B5EF4-FFF2-40B4-BE49-F238E27FC236}">
                <a16:creationId xmlns:a16="http://schemas.microsoft.com/office/drawing/2014/main" id="{113D9ADE-D984-5BC9-BAF6-770D78CBB23A}"/>
              </a:ext>
            </a:extLst>
          </p:cNvPr>
          <p:cNvSpPr>
            <a:spLocks noGrp="1"/>
          </p:cNvSpPr>
          <p:nvPr>
            <p:ph type="pic" sz="quarter" idx="16"/>
          </p:nvPr>
        </p:nvSpPr>
        <p:spPr>
          <a:xfrm>
            <a:off x="0" y="272374"/>
            <a:ext cx="12192000" cy="3682089"/>
          </a:xfrm>
          <a:solidFill>
            <a:srgbClr val="C00000"/>
          </a:solidFill>
        </p:spPr>
        <p:txBody>
          <a:bodyPr/>
          <a:lstStyle/>
          <a:p>
            <a:endParaRPr lang="en-US"/>
          </a:p>
        </p:txBody>
      </p:sp>
    </p:spTree>
    <p:extLst>
      <p:ext uri="{BB962C8B-B14F-4D97-AF65-F5344CB8AC3E}">
        <p14:creationId xmlns:p14="http://schemas.microsoft.com/office/powerpoint/2010/main" val="3004529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486A-C12A-FE63-5FD5-96EE0A751715}"/>
              </a:ext>
            </a:extLst>
          </p:cNvPr>
          <p:cNvSpPr>
            <a:spLocks noGrp="1"/>
          </p:cNvSpPr>
          <p:nvPr>
            <p:ph type="title"/>
          </p:nvPr>
        </p:nvSpPr>
        <p:spPr>
          <a:xfrm>
            <a:off x="437746" y="365125"/>
            <a:ext cx="10029216" cy="841105"/>
          </a:xfrm>
        </p:spPr>
        <p:txBody>
          <a:bodyPr/>
          <a:lstStyle>
            <a:lvl1pPr>
              <a:defRPr>
                <a:latin typeface="MB Corpo A Title Cond" panose="02020506080000000003" pitchFamily="18" charset="0"/>
              </a:defRPr>
            </a:lvl1pPr>
          </a:lstStyle>
          <a:p>
            <a:r>
              <a:rPr lang="en-US" dirty="0"/>
              <a:t>Click to edit Master title style</a:t>
            </a:r>
          </a:p>
        </p:txBody>
      </p:sp>
      <p:sp>
        <p:nvSpPr>
          <p:cNvPr id="11" name="Text Placeholder 10">
            <a:extLst>
              <a:ext uri="{FF2B5EF4-FFF2-40B4-BE49-F238E27FC236}">
                <a16:creationId xmlns:a16="http://schemas.microsoft.com/office/drawing/2014/main" id="{3C9A53E0-EDE5-17DA-2871-261DF97ED2F3}"/>
              </a:ext>
            </a:extLst>
          </p:cNvPr>
          <p:cNvSpPr>
            <a:spLocks noGrp="1"/>
          </p:cNvSpPr>
          <p:nvPr>
            <p:ph type="body" sz="quarter" idx="13"/>
          </p:nvPr>
        </p:nvSpPr>
        <p:spPr>
          <a:xfrm>
            <a:off x="437746" y="1585913"/>
            <a:ext cx="11284354" cy="4610606"/>
          </a:xfrm>
        </p:spPr>
        <p:txBody>
          <a:bodyPr/>
          <a:lstStyle>
            <a:lvl1pPr>
              <a:defRPr>
                <a:latin typeface="MB Corpo S Text Office" panose="020B0504050000000004" pitchFamily="34" charset="0"/>
              </a:defRPr>
            </a:lvl1pPr>
            <a:lvl2pPr>
              <a:defRPr>
                <a:latin typeface="MB Corpo S Text Office" panose="020B0504050000000004" pitchFamily="34" charset="0"/>
              </a:defRPr>
            </a:lvl2pPr>
            <a:lvl3pPr>
              <a:defRPr>
                <a:latin typeface="MB Corpo S Text Office" panose="020B0504050000000004" pitchFamily="34" charset="0"/>
              </a:defRPr>
            </a:lvl3pPr>
            <a:lvl4pPr>
              <a:defRPr>
                <a:latin typeface="MB Corpo S Text Office" panose="020B0504050000000004" pitchFamily="34" charset="0"/>
              </a:defRPr>
            </a:lvl4pPr>
            <a:lvl5pPr>
              <a:defRPr>
                <a:latin typeface="MB Corpo S Text Office" panose="020B05040500000000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2">
            <a:extLst>
              <a:ext uri="{FF2B5EF4-FFF2-40B4-BE49-F238E27FC236}">
                <a16:creationId xmlns:a16="http://schemas.microsoft.com/office/drawing/2014/main" id="{A3506397-9338-E212-D974-D3C14714F1B4}"/>
              </a:ext>
            </a:extLst>
          </p:cNvPr>
          <p:cNvSpPr>
            <a:spLocks noGrp="1"/>
          </p:cNvSpPr>
          <p:nvPr>
            <p:ph type="dt" sz="half" idx="10"/>
          </p:nvPr>
        </p:nvSpPr>
        <p:spPr>
          <a:xfrm>
            <a:off x="437746" y="6356350"/>
            <a:ext cx="3143654" cy="365125"/>
          </a:xfrm>
        </p:spPr>
        <p:txBody>
          <a:bodyPr/>
          <a:lstStyle>
            <a:lvl1pPr>
              <a:defRPr>
                <a:latin typeface="MB Corpo A Title Cond" panose="02020506080000000003" pitchFamily="18" charset="0"/>
              </a:defRPr>
            </a:lvl1pPr>
          </a:lstStyle>
          <a:p>
            <a:r>
              <a:rPr lang="en-US" dirty="0"/>
              <a:t>Mercedes-Benz Tech India</a:t>
            </a:r>
          </a:p>
        </p:txBody>
      </p:sp>
      <p:pic>
        <p:nvPicPr>
          <p:cNvPr id="3" name="Picture 2">
            <a:extLst>
              <a:ext uri="{FF2B5EF4-FFF2-40B4-BE49-F238E27FC236}">
                <a16:creationId xmlns:a16="http://schemas.microsoft.com/office/drawing/2014/main" id="{569ACC05-23BF-C83E-8E0E-1319ABC160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315318" y="-709760"/>
            <a:ext cx="143256" cy="3898400"/>
          </a:xfrm>
          <a:prstGeom prst="rect">
            <a:avLst/>
          </a:prstGeom>
        </p:spPr>
      </p:pic>
      <p:pic>
        <p:nvPicPr>
          <p:cNvPr id="6" name="Picture 5" descr="A logo with a blue and yellow arrow&#10;&#10;Description automatically generated">
            <a:extLst>
              <a:ext uri="{FF2B5EF4-FFF2-40B4-BE49-F238E27FC236}">
                <a16:creationId xmlns:a16="http://schemas.microsoft.com/office/drawing/2014/main" id="{1F539796-82FB-DA10-5077-8B64123FE6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6558" y="109809"/>
            <a:ext cx="1650387" cy="928549"/>
          </a:xfrm>
          <a:prstGeom prst="rect">
            <a:avLst/>
          </a:prstGeom>
        </p:spPr>
      </p:pic>
    </p:spTree>
    <p:extLst>
      <p:ext uri="{BB962C8B-B14F-4D97-AF65-F5344CB8AC3E}">
        <p14:creationId xmlns:p14="http://schemas.microsoft.com/office/powerpoint/2010/main" val="4151043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486A-C12A-FE63-5FD5-96EE0A751715}"/>
              </a:ext>
            </a:extLst>
          </p:cNvPr>
          <p:cNvSpPr>
            <a:spLocks noGrp="1"/>
          </p:cNvSpPr>
          <p:nvPr>
            <p:ph type="title"/>
          </p:nvPr>
        </p:nvSpPr>
        <p:spPr>
          <a:xfrm>
            <a:off x="437746" y="365125"/>
            <a:ext cx="10029216" cy="841105"/>
          </a:xfrm>
        </p:spPr>
        <p:txBody>
          <a:bodyPr/>
          <a:lstStyle>
            <a:lvl1pPr>
              <a:defRPr>
                <a:latin typeface="MB Corpo A Title Cond" panose="02020506080000000003" pitchFamily="18"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C8603A97-D4DC-40D9-431C-57AF210D56F4}"/>
              </a:ext>
            </a:extLst>
          </p:cNvPr>
          <p:cNvSpPr>
            <a:spLocks noGrp="1"/>
          </p:cNvSpPr>
          <p:nvPr>
            <p:ph type="dt" sz="half" idx="10"/>
          </p:nvPr>
        </p:nvSpPr>
        <p:spPr>
          <a:xfrm>
            <a:off x="437746" y="6356350"/>
            <a:ext cx="3143654" cy="365125"/>
          </a:xfrm>
        </p:spPr>
        <p:txBody>
          <a:bodyPr/>
          <a:lstStyle>
            <a:lvl1pPr>
              <a:defRPr>
                <a:latin typeface="MB Corpo A Title Cond" panose="02020506080000000003" pitchFamily="18" charset="0"/>
              </a:defRPr>
            </a:lvl1pPr>
          </a:lstStyle>
          <a:p>
            <a:r>
              <a:rPr lang="en-US" dirty="0"/>
              <a:t>Mercedes-Benz Tech India</a:t>
            </a:r>
          </a:p>
        </p:txBody>
      </p:sp>
      <p:sp>
        <p:nvSpPr>
          <p:cNvPr id="11" name="Text Placeholder 10">
            <a:extLst>
              <a:ext uri="{FF2B5EF4-FFF2-40B4-BE49-F238E27FC236}">
                <a16:creationId xmlns:a16="http://schemas.microsoft.com/office/drawing/2014/main" id="{3C9A53E0-EDE5-17DA-2871-261DF97ED2F3}"/>
              </a:ext>
            </a:extLst>
          </p:cNvPr>
          <p:cNvSpPr>
            <a:spLocks noGrp="1"/>
          </p:cNvSpPr>
          <p:nvPr>
            <p:ph type="body" sz="quarter" idx="13"/>
          </p:nvPr>
        </p:nvSpPr>
        <p:spPr>
          <a:xfrm>
            <a:off x="437746" y="1585913"/>
            <a:ext cx="5564220" cy="4591050"/>
          </a:xfrm>
        </p:spPr>
        <p:txBody>
          <a:bodyPr/>
          <a:lstStyle>
            <a:lvl1pPr>
              <a:defRPr>
                <a:latin typeface="MB Corpo S Text Office" panose="020B0504050000000004" pitchFamily="34" charset="0"/>
              </a:defRPr>
            </a:lvl1pPr>
            <a:lvl2pPr>
              <a:defRPr>
                <a:latin typeface="MB Corpo S Text Office" panose="020B0504050000000004" pitchFamily="34" charset="0"/>
              </a:defRPr>
            </a:lvl2pPr>
            <a:lvl3pPr>
              <a:defRPr>
                <a:latin typeface="MB Corpo S Text Office" panose="020B0504050000000004" pitchFamily="34" charset="0"/>
              </a:defRPr>
            </a:lvl3pPr>
            <a:lvl4pPr>
              <a:defRPr>
                <a:latin typeface="MB Corpo S Text Office" panose="020B0504050000000004" pitchFamily="34" charset="0"/>
              </a:defRPr>
            </a:lvl4pPr>
            <a:lvl5pPr>
              <a:defRPr>
                <a:latin typeface="MB Corpo S Text Office" panose="020B05040500000000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349C7F39-7319-29A6-2853-F2AFA07C96FA}"/>
              </a:ext>
            </a:extLst>
          </p:cNvPr>
          <p:cNvSpPr>
            <a:spLocks noGrp="1"/>
          </p:cNvSpPr>
          <p:nvPr>
            <p:ph sz="quarter" idx="14"/>
          </p:nvPr>
        </p:nvSpPr>
        <p:spPr>
          <a:xfrm>
            <a:off x="6096000" y="1585609"/>
            <a:ext cx="5654675" cy="4591354"/>
          </a:xfrm>
        </p:spPr>
        <p:txBody>
          <a:bodyPr/>
          <a:lstStyle>
            <a:lvl1pPr>
              <a:defRPr>
                <a:latin typeface="MB Corpo S Text Office" panose="020B0504050000000004" pitchFamily="34" charset="0"/>
              </a:defRPr>
            </a:lvl1pPr>
            <a:lvl2pPr>
              <a:defRPr>
                <a:latin typeface="MB Corpo S Text Office" panose="020B0504050000000004" pitchFamily="34" charset="0"/>
              </a:defRPr>
            </a:lvl2pPr>
            <a:lvl3pPr>
              <a:defRPr>
                <a:latin typeface="MB Corpo S Text Office" panose="020B0504050000000004" pitchFamily="34" charset="0"/>
              </a:defRPr>
            </a:lvl3pPr>
            <a:lvl4pPr>
              <a:defRPr>
                <a:latin typeface="MB Corpo S Text Office" panose="020B0504050000000004" pitchFamily="34" charset="0"/>
              </a:defRPr>
            </a:lvl4pPr>
            <a:lvl5pPr>
              <a:defRPr>
                <a:latin typeface="MB Corpo S Text Office" panose="020B05040500000000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B868E24-A382-A053-839F-19778B168E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315318" y="-709760"/>
            <a:ext cx="143256" cy="3898400"/>
          </a:xfrm>
          <a:prstGeom prst="rect">
            <a:avLst/>
          </a:prstGeom>
        </p:spPr>
      </p:pic>
      <p:pic>
        <p:nvPicPr>
          <p:cNvPr id="6" name="Picture 5" descr="A logo with a blue and yellow arrow&#10;&#10;Description automatically generated">
            <a:extLst>
              <a:ext uri="{FF2B5EF4-FFF2-40B4-BE49-F238E27FC236}">
                <a16:creationId xmlns:a16="http://schemas.microsoft.com/office/drawing/2014/main" id="{1CE1A6CC-6A17-FF52-5ED3-53C13C1899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16558" y="109809"/>
            <a:ext cx="1650387" cy="928549"/>
          </a:xfrm>
          <a:prstGeom prst="rect">
            <a:avLst/>
          </a:prstGeom>
        </p:spPr>
      </p:pic>
    </p:spTree>
    <p:extLst>
      <p:ext uri="{BB962C8B-B14F-4D97-AF65-F5344CB8AC3E}">
        <p14:creationId xmlns:p14="http://schemas.microsoft.com/office/powerpoint/2010/main" val="267449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486A-C12A-FE63-5FD5-96EE0A751715}"/>
              </a:ext>
            </a:extLst>
          </p:cNvPr>
          <p:cNvSpPr>
            <a:spLocks noGrp="1"/>
          </p:cNvSpPr>
          <p:nvPr>
            <p:ph type="title"/>
          </p:nvPr>
        </p:nvSpPr>
        <p:spPr>
          <a:xfrm>
            <a:off x="437746" y="365125"/>
            <a:ext cx="10029216" cy="841105"/>
          </a:xfrm>
        </p:spPr>
        <p:txBody>
          <a:bodyPr/>
          <a:lstStyle>
            <a:lvl1pPr>
              <a:defRPr>
                <a:latin typeface="MB Corpo A Title Cond" panose="02020506080000000003" pitchFamily="18" charset="0"/>
              </a:defRPr>
            </a:lvl1pPr>
          </a:lstStyle>
          <a:p>
            <a:r>
              <a:rPr lang="en-US" dirty="0"/>
              <a:t>Click to edit Master title style</a:t>
            </a:r>
          </a:p>
        </p:txBody>
      </p:sp>
      <p:sp>
        <p:nvSpPr>
          <p:cNvPr id="11" name="Text Placeholder 10">
            <a:extLst>
              <a:ext uri="{FF2B5EF4-FFF2-40B4-BE49-F238E27FC236}">
                <a16:creationId xmlns:a16="http://schemas.microsoft.com/office/drawing/2014/main" id="{3C9A53E0-EDE5-17DA-2871-261DF97ED2F3}"/>
              </a:ext>
            </a:extLst>
          </p:cNvPr>
          <p:cNvSpPr>
            <a:spLocks noGrp="1"/>
          </p:cNvSpPr>
          <p:nvPr>
            <p:ph type="body" sz="quarter" idx="13"/>
          </p:nvPr>
        </p:nvSpPr>
        <p:spPr>
          <a:xfrm>
            <a:off x="437746" y="1585913"/>
            <a:ext cx="11284354" cy="4610606"/>
          </a:xfrm>
        </p:spPr>
        <p:txBody>
          <a:bodyPr/>
          <a:lstStyle>
            <a:lvl1pPr>
              <a:defRPr>
                <a:latin typeface="MB Corpo S Text Office" panose="020B0504050000000004" pitchFamily="34" charset="0"/>
              </a:defRPr>
            </a:lvl1pPr>
            <a:lvl2pPr>
              <a:defRPr>
                <a:latin typeface="MB Corpo S Text Office" panose="020B0504050000000004" pitchFamily="34" charset="0"/>
              </a:defRPr>
            </a:lvl2pPr>
            <a:lvl3pPr>
              <a:defRPr>
                <a:latin typeface="MB Corpo S Text Office" panose="020B0504050000000004" pitchFamily="34" charset="0"/>
              </a:defRPr>
            </a:lvl3pPr>
            <a:lvl4pPr>
              <a:defRPr>
                <a:latin typeface="MB Corpo S Text Office" panose="020B0504050000000004" pitchFamily="34" charset="0"/>
              </a:defRPr>
            </a:lvl4pPr>
            <a:lvl5pPr>
              <a:defRPr>
                <a:latin typeface="MB Corpo S Text Office" panose="020B05040500000000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2">
            <a:extLst>
              <a:ext uri="{FF2B5EF4-FFF2-40B4-BE49-F238E27FC236}">
                <a16:creationId xmlns:a16="http://schemas.microsoft.com/office/drawing/2014/main" id="{A3506397-9338-E212-D974-D3C14714F1B4}"/>
              </a:ext>
            </a:extLst>
          </p:cNvPr>
          <p:cNvSpPr>
            <a:spLocks noGrp="1"/>
          </p:cNvSpPr>
          <p:nvPr>
            <p:ph type="dt" sz="half" idx="10"/>
          </p:nvPr>
        </p:nvSpPr>
        <p:spPr>
          <a:xfrm>
            <a:off x="437746" y="6356350"/>
            <a:ext cx="3143654" cy="365125"/>
          </a:xfrm>
        </p:spPr>
        <p:txBody>
          <a:bodyPr/>
          <a:lstStyle>
            <a:lvl1pPr>
              <a:defRPr>
                <a:latin typeface="MB Corpo A Title Cond" panose="02020506080000000003" pitchFamily="18" charset="0"/>
              </a:defRPr>
            </a:lvl1pPr>
          </a:lstStyle>
          <a:p>
            <a:r>
              <a:rPr lang="en-US" dirty="0"/>
              <a:t>Mercedes-Benz Tech India</a:t>
            </a:r>
          </a:p>
        </p:txBody>
      </p:sp>
      <p:pic>
        <p:nvPicPr>
          <p:cNvPr id="3" name="Picture 2">
            <a:extLst>
              <a:ext uri="{FF2B5EF4-FFF2-40B4-BE49-F238E27FC236}">
                <a16:creationId xmlns:a16="http://schemas.microsoft.com/office/drawing/2014/main" id="{C5405B09-DFE0-7169-2182-8C25F06450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315318" y="-709760"/>
            <a:ext cx="143256" cy="3898400"/>
          </a:xfrm>
          <a:prstGeom prst="rect">
            <a:avLst/>
          </a:prstGeom>
        </p:spPr>
      </p:pic>
    </p:spTree>
    <p:extLst>
      <p:ext uri="{BB962C8B-B14F-4D97-AF65-F5344CB8AC3E}">
        <p14:creationId xmlns:p14="http://schemas.microsoft.com/office/powerpoint/2010/main" val="334782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486A-C12A-FE63-5FD5-96EE0A751715}"/>
              </a:ext>
            </a:extLst>
          </p:cNvPr>
          <p:cNvSpPr>
            <a:spLocks noGrp="1"/>
          </p:cNvSpPr>
          <p:nvPr>
            <p:ph type="title"/>
          </p:nvPr>
        </p:nvSpPr>
        <p:spPr>
          <a:xfrm>
            <a:off x="437746" y="365125"/>
            <a:ext cx="10029216" cy="841105"/>
          </a:xfrm>
        </p:spPr>
        <p:txBody>
          <a:bodyPr/>
          <a:lstStyle>
            <a:lvl1pPr>
              <a:defRPr>
                <a:latin typeface="MB Corpo A Title Cond" panose="02020506080000000003" pitchFamily="18"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C8603A97-D4DC-40D9-431C-57AF210D56F4}"/>
              </a:ext>
            </a:extLst>
          </p:cNvPr>
          <p:cNvSpPr>
            <a:spLocks noGrp="1"/>
          </p:cNvSpPr>
          <p:nvPr>
            <p:ph type="dt" sz="half" idx="10"/>
          </p:nvPr>
        </p:nvSpPr>
        <p:spPr>
          <a:xfrm>
            <a:off x="437746" y="6356350"/>
            <a:ext cx="3143654" cy="365125"/>
          </a:xfrm>
        </p:spPr>
        <p:txBody>
          <a:bodyPr/>
          <a:lstStyle>
            <a:lvl1pPr>
              <a:defRPr>
                <a:latin typeface="MB Corpo A Title Cond" panose="02020506080000000003" pitchFamily="18" charset="0"/>
              </a:defRPr>
            </a:lvl1pPr>
          </a:lstStyle>
          <a:p>
            <a:r>
              <a:rPr lang="en-US" dirty="0"/>
              <a:t>Mercedes-Benz Tech India</a:t>
            </a:r>
          </a:p>
        </p:txBody>
      </p:sp>
      <p:sp>
        <p:nvSpPr>
          <p:cNvPr id="11" name="Text Placeholder 10">
            <a:extLst>
              <a:ext uri="{FF2B5EF4-FFF2-40B4-BE49-F238E27FC236}">
                <a16:creationId xmlns:a16="http://schemas.microsoft.com/office/drawing/2014/main" id="{3C9A53E0-EDE5-17DA-2871-261DF97ED2F3}"/>
              </a:ext>
            </a:extLst>
          </p:cNvPr>
          <p:cNvSpPr>
            <a:spLocks noGrp="1"/>
          </p:cNvSpPr>
          <p:nvPr>
            <p:ph type="body" sz="quarter" idx="13"/>
          </p:nvPr>
        </p:nvSpPr>
        <p:spPr>
          <a:xfrm>
            <a:off x="437746" y="1585913"/>
            <a:ext cx="5564220" cy="4591050"/>
          </a:xfrm>
        </p:spPr>
        <p:txBody>
          <a:bodyPr/>
          <a:lstStyle>
            <a:lvl1pPr>
              <a:defRPr>
                <a:latin typeface="MB Corpo S Text Office" panose="020B0504050000000004" pitchFamily="34" charset="0"/>
              </a:defRPr>
            </a:lvl1pPr>
            <a:lvl2pPr>
              <a:defRPr>
                <a:latin typeface="MB Corpo S Text Office" panose="020B0504050000000004" pitchFamily="34" charset="0"/>
              </a:defRPr>
            </a:lvl2pPr>
            <a:lvl3pPr>
              <a:defRPr>
                <a:latin typeface="MB Corpo S Text Office" panose="020B0504050000000004" pitchFamily="34" charset="0"/>
              </a:defRPr>
            </a:lvl3pPr>
            <a:lvl4pPr>
              <a:defRPr>
                <a:latin typeface="MB Corpo S Text Office" panose="020B0504050000000004" pitchFamily="34" charset="0"/>
              </a:defRPr>
            </a:lvl4pPr>
            <a:lvl5pPr>
              <a:defRPr>
                <a:latin typeface="MB Corpo S Text Office" panose="020B05040500000000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349C7F39-7319-29A6-2853-F2AFA07C96FA}"/>
              </a:ext>
            </a:extLst>
          </p:cNvPr>
          <p:cNvSpPr>
            <a:spLocks noGrp="1"/>
          </p:cNvSpPr>
          <p:nvPr>
            <p:ph sz="quarter" idx="14"/>
          </p:nvPr>
        </p:nvSpPr>
        <p:spPr>
          <a:xfrm>
            <a:off x="6096000" y="1585609"/>
            <a:ext cx="5654675" cy="4591354"/>
          </a:xfrm>
        </p:spPr>
        <p:txBody>
          <a:bodyPr/>
          <a:lstStyle>
            <a:lvl1pPr>
              <a:defRPr>
                <a:latin typeface="MB Corpo S Text Office" panose="020B0504050000000004" pitchFamily="34" charset="0"/>
              </a:defRPr>
            </a:lvl1pPr>
            <a:lvl2pPr>
              <a:defRPr>
                <a:latin typeface="MB Corpo S Text Office" panose="020B0504050000000004" pitchFamily="34" charset="0"/>
              </a:defRPr>
            </a:lvl2pPr>
            <a:lvl3pPr>
              <a:defRPr>
                <a:latin typeface="MB Corpo S Text Office" panose="020B0504050000000004" pitchFamily="34" charset="0"/>
              </a:defRPr>
            </a:lvl3pPr>
            <a:lvl4pPr>
              <a:defRPr>
                <a:latin typeface="MB Corpo S Text Office" panose="020B0504050000000004" pitchFamily="34" charset="0"/>
              </a:defRPr>
            </a:lvl4pPr>
            <a:lvl5pPr>
              <a:defRPr>
                <a:latin typeface="MB Corpo S Text Office" panose="020B05040500000000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98DCA7AC-ED59-9FFF-6B07-16C13771A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315318" y="-709760"/>
            <a:ext cx="143256" cy="3898400"/>
          </a:xfrm>
          <a:prstGeom prst="rect">
            <a:avLst/>
          </a:prstGeom>
        </p:spPr>
      </p:pic>
    </p:spTree>
    <p:extLst>
      <p:ext uri="{BB962C8B-B14F-4D97-AF65-F5344CB8AC3E}">
        <p14:creationId xmlns:p14="http://schemas.microsoft.com/office/powerpoint/2010/main" val="709025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our palett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A60CF5-B2DC-8748-0459-625A9BCCCCB8}"/>
              </a:ext>
            </a:extLst>
          </p:cNvPr>
          <p:cNvSpPr/>
          <p:nvPr userDrawn="1"/>
        </p:nvSpPr>
        <p:spPr>
          <a:xfrm>
            <a:off x="838200" y="1799720"/>
            <a:ext cx="2743200" cy="564204"/>
          </a:xfrm>
          <a:prstGeom prst="rect">
            <a:avLst/>
          </a:prstGeom>
          <a:solidFill>
            <a:srgbClr val="0EA2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#0EA2D8</a:t>
            </a:r>
          </a:p>
        </p:txBody>
      </p:sp>
      <p:sp>
        <p:nvSpPr>
          <p:cNvPr id="7" name="Rectangle 6">
            <a:extLst>
              <a:ext uri="{FF2B5EF4-FFF2-40B4-BE49-F238E27FC236}">
                <a16:creationId xmlns:a16="http://schemas.microsoft.com/office/drawing/2014/main" id="{0A206D57-B7D6-E51B-1010-32EACC0BB83D}"/>
              </a:ext>
            </a:extLst>
          </p:cNvPr>
          <p:cNvSpPr/>
          <p:nvPr userDrawn="1"/>
        </p:nvSpPr>
        <p:spPr>
          <a:xfrm>
            <a:off x="4724400" y="1799720"/>
            <a:ext cx="2743200" cy="564204"/>
          </a:xfrm>
          <a:prstGeom prst="rect">
            <a:avLst/>
          </a:prstGeom>
          <a:solidFill>
            <a:srgbClr val="F1D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#F1D217</a:t>
            </a:r>
          </a:p>
        </p:txBody>
      </p:sp>
      <p:sp>
        <p:nvSpPr>
          <p:cNvPr id="8" name="Rectangle 7">
            <a:extLst>
              <a:ext uri="{FF2B5EF4-FFF2-40B4-BE49-F238E27FC236}">
                <a16:creationId xmlns:a16="http://schemas.microsoft.com/office/drawing/2014/main" id="{6D52C7D7-44FE-A5C5-ABE3-1E7ADCB4ADFB}"/>
              </a:ext>
            </a:extLst>
          </p:cNvPr>
          <p:cNvSpPr/>
          <p:nvPr userDrawn="1"/>
        </p:nvSpPr>
        <p:spPr>
          <a:xfrm>
            <a:off x="838200" y="2872431"/>
            <a:ext cx="2743200" cy="564204"/>
          </a:xfrm>
          <a:prstGeom prst="rect">
            <a:avLst/>
          </a:prstGeom>
          <a:solidFill>
            <a:srgbClr val="2BBD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#2BBDF1</a:t>
            </a:r>
          </a:p>
        </p:txBody>
      </p:sp>
      <p:sp>
        <p:nvSpPr>
          <p:cNvPr id="9" name="Rectangle 8">
            <a:extLst>
              <a:ext uri="{FF2B5EF4-FFF2-40B4-BE49-F238E27FC236}">
                <a16:creationId xmlns:a16="http://schemas.microsoft.com/office/drawing/2014/main" id="{4476E26E-7E3C-2377-5703-AF28F30C658D}"/>
              </a:ext>
            </a:extLst>
          </p:cNvPr>
          <p:cNvSpPr/>
          <p:nvPr userDrawn="1"/>
        </p:nvSpPr>
        <p:spPr>
          <a:xfrm>
            <a:off x="4724400" y="2872431"/>
            <a:ext cx="2743200" cy="564204"/>
          </a:xfrm>
          <a:prstGeom prst="rect">
            <a:avLst/>
          </a:prstGeom>
          <a:solidFill>
            <a:srgbClr val="F4DC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#F4DC4E</a:t>
            </a:r>
          </a:p>
        </p:txBody>
      </p:sp>
      <p:sp>
        <p:nvSpPr>
          <p:cNvPr id="10" name="Rectangle 9">
            <a:extLst>
              <a:ext uri="{FF2B5EF4-FFF2-40B4-BE49-F238E27FC236}">
                <a16:creationId xmlns:a16="http://schemas.microsoft.com/office/drawing/2014/main" id="{F51C26DC-094B-F271-BF41-7F6338BED368}"/>
              </a:ext>
            </a:extLst>
          </p:cNvPr>
          <p:cNvSpPr/>
          <p:nvPr userDrawn="1"/>
        </p:nvSpPr>
        <p:spPr>
          <a:xfrm>
            <a:off x="838200" y="3899173"/>
            <a:ext cx="2743200" cy="564204"/>
          </a:xfrm>
          <a:prstGeom prst="rect">
            <a:avLst/>
          </a:prstGeom>
          <a:solidFill>
            <a:srgbClr val="5ACC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#5ACCF4</a:t>
            </a:r>
          </a:p>
        </p:txBody>
      </p:sp>
      <p:sp>
        <p:nvSpPr>
          <p:cNvPr id="11" name="Rectangle 10">
            <a:extLst>
              <a:ext uri="{FF2B5EF4-FFF2-40B4-BE49-F238E27FC236}">
                <a16:creationId xmlns:a16="http://schemas.microsoft.com/office/drawing/2014/main" id="{4824928A-A014-B94A-AADF-E1EA272F0644}"/>
              </a:ext>
            </a:extLst>
          </p:cNvPr>
          <p:cNvSpPr/>
          <p:nvPr userDrawn="1"/>
        </p:nvSpPr>
        <p:spPr>
          <a:xfrm>
            <a:off x="4724400" y="3899173"/>
            <a:ext cx="2743200" cy="564204"/>
          </a:xfrm>
          <a:prstGeom prst="rect">
            <a:avLst/>
          </a:prstGeom>
          <a:solidFill>
            <a:srgbClr val="F9EC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#F9ECA1</a:t>
            </a:r>
          </a:p>
        </p:txBody>
      </p:sp>
      <p:sp>
        <p:nvSpPr>
          <p:cNvPr id="12" name="Rectangle 11">
            <a:extLst>
              <a:ext uri="{FF2B5EF4-FFF2-40B4-BE49-F238E27FC236}">
                <a16:creationId xmlns:a16="http://schemas.microsoft.com/office/drawing/2014/main" id="{9F64EA71-52B7-6654-7D5C-92D8E010701B}"/>
              </a:ext>
            </a:extLst>
          </p:cNvPr>
          <p:cNvSpPr/>
          <p:nvPr userDrawn="1"/>
        </p:nvSpPr>
        <p:spPr>
          <a:xfrm>
            <a:off x="838200" y="4925915"/>
            <a:ext cx="2743200" cy="564204"/>
          </a:xfrm>
          <a:prstGeom prst="rect">
            <a:avLst/>
          </a:prstGeom>
          <a:solidFill>
            <a:srgbClr val="9EE0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#9EE0F8</a:t>
            </a:r>
          </a:p>
        </p:txBody>
      </p:sp>
      <p:sp>
        <p:nvSpPr>
          <p:cNvPr id="13" name="Rectangle 12">
            <a:extLst>
              <a:ext uri="{FF2B5EF4-FFF2-40B4-BE49-F238E27FC236}">
                <a16:creationId xmlns:a16="http://schemas.microsoft.com/office/drawing/2014/main" id="{B35E3B76-9298-3DCB-A339-53311A0BAAFE}"/>
              </a:ext>
            </a:extLst>
          </p:cNvPr>
          <p:cNvSpPr/>
          <p:nvPr userDrawn="1"/>
        </p:nvSpPr>
        <p:spPr>
          <a:xfrm>
            <a:off x="4724400" y="4925915"/>
            <a:ext cx="2743200" cy="564204"/>
          </a:xfrm>
          <a:prstGeom prst="rect">
            <a:avLst/>
          </a:prstGeom>
          <a:solidFill>
            <a:srgbClr val="FCF5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#FCF5CC</a:t>
            </a:r>
          </a:p>
        </p:txBody>
      </p:sp>
      <p:sp>
        <p:nvSpPr>
          <p:cNvPr id="14" name="Rectangle 13">
            <a:extLst>
              <a:ext uri="{FF2B5EF4-FFF2-40B4-BE49-F238E27FC236}">
                <a16:creationId xmlns:a16="http://schemas.microsoft.com/office/drawing/2014/main" id="{C06493A8-498B-B154-7C39-9DAC6393B388}"/>
              </a:ext>
            </a:extLst>
          </p:cNvPr>
          <p:cNvSpPr/>
          <p:nvPr userDrawn="1"/>
        </p:nvSpPr>
        <p:spPr>
          <a:xfrm>
            <a:off x="8610600" y="1809447"/>
            <a:ext cx="2743200" cy="564204"/>
          </a:xfrm>
          <a:prstGeom prst="rect">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#000000</a:t>
            </a:r>
            <a:endParaRPr lang="en-US" dirty="0"/>
          </a:p>
        </p:txBody>
      </p:sp>
      <p:sp>
        <p:nvSpPr>
          <p:cNvPr id="15" name="Rectangle 14">
            <a:extLst>
              <a:ext uri="{FF2B5EF4-FFF2-40B4-BE49-F238E27FC236}">
                <a16:creationId xmlns:a16="http://schemas.microsoft.com/office/drawing/2014/main" id="{5CAAD6BE-4B40-352E-E33A-2CEA4A453CBC}"/>
              </a:ext>
            </a:extLst>
          </p:cNvPr>
          <p:cNvSpPr/>
          <p:nvPr userDrawn="1"/>
        </p:nvSpPr>
        <p:spPr>
          <a:xfrm>
            <a:off x="8610600" y="2882158"/>
            <a:ext cx="2743200" cy="564204"/>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#FFFFFF</a:t>
            </a:r>
          </a:p>
        </p:txBody>
      </p:sp>
      <p:sp>
        <p:nvSpPr>
          <p:cNvPr id="16" name="Rectangle 15">
            <a:extLst>
              <a:ext uri="{FF2B5EF4-FFF2-40B4-BE49-F238E27FC236}">
                <a16:creationId xmlns:a16="http://schemas.microsoft.com/office/drawing/2014/main" id="{BB3B9C04-4E51-B34C-BBA0-971850653968}"/>
              </a:ext>
            </a:extLst>
          </p:cNvPr>
          <p:cNvSpPr/>
          <p:nvPr userDrawn="1"/>
        </p:nvSpPr>
        <p:spPr>
          <a:xfrm>
            <a:off x="8610600" y="3908900"/>
            <a:ext cx="2743200" cy="564204"/>
          </a:xfrm>
          <a:prstGeom prst="rect">
            <a:avLst/>
          </a:prstGeom>
          <a:solidFill>
            <a:srgbClr val="00A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#00AEEF</a:t>
            </a:r>
          </a:p>
        </p:txBody>
      </p:sp>
      <p:sp>
        <p:nvSpPr>
          <p:cNvPr id="20" name="TextBox 19">
            <a:extLst>
              <a:ext uri="{FF2B5EF4-FFF2-40B4-BE49-F238E27FC236}">
                <a16:creationId xmlns:a16="http://schemas.microsoft.com/office/drawing/2014/main" id="{1F03F711-0D33-AFEC-4A8C-11D8801B6A8A}"/>
              </a:ext>
            </a:extLst>
          </p:cNvPr>
          <p:cNvSpPr txBox="1"/>
          <p:nvPr userDrawn="1"/>
        </p:nvSpPr>
        <p:spPr>
          <a:xfrm>
            <a:off x="437746" y="466555"/>
            <a:ext cx="8540884" cy="769441"/>
          </a:xfrm>
          <a:prstGeom prst="rect">
            <a:avLst/>
          </a:prstGeom>
          <a:noFill/>
        </p:spPr>
        <p:txBody>
          <a:bodyPr wrap="square">
            <a:spAutoFit/>
          </a:bodyPr>
          <a:lstStyle/>
          <a:p>
            <a:r>
              <a:rPr lang="en-US" sz="4400" dirty="0" err="1">
                <a:latin typeface="MB Corpo A Title Cond" panose="02020506080000000003" pitchFamily="18" charset="0"/>
              </a:rPr>
              <a:t>Colour</a:t>
            </a:r>
            <a:r>
              <a:rPr lang="en-US" sz="4400" dirty="0">
                <a:latin typeface="MB Corpo A Title Cond" panose="02020506080000000003" pitchFamily="18" charset="0"/>
              </a:rPr>
              <a:t> Palettes</a:t>
            </a:r>
          </a:p>
        </p:txBody>
      </p:sp>
      <p:sp>
        <p:nvSpPr>
          <p:cNvPr id="2" name="Date Placeholder 2">
            <a:extLst>
              <a:ext uri="{FF2B5EF4-FFF2-40B4-BE49-F238E27FC236}">
                <a16:creationId xmlns:a16="http://schemas.microsoft.com/office/drawing/2014/main" id="{42E38D0B-1BBC-AF5E-8612-14CC112177A8}"/>
              </a:ext>
            </a:extLst>
          </p:cNvPr>
          <p:cNvSpPr>
            <a:spLocks noGrp="1"/>
          </p:cNvSpPr>
          <p:nvPr>
            <p:ph type="dt" sz="half" idx="10"/>
          </p:nvPr>
        </p:nvSpPr>
        <p:spPr>
          <a:xfrm>
            <a:off x="437746" y="6356350"/>
            <a:ext cx="3143654" cy="365125"/>
          </a:xfrm>
        </p:spPr>
        <p:txBody>
          <a:bodyPr/>
          <a:lstStyle>
            <a:lvl1pPr>
              <a:defRPr>
                <a:latin typeface="MB Corpo A Title Cond" panose="02020506080000000003" pitchFamily="18" charset="0"/>
              </a:defRPr>
            </a:lvl1pPr>
          </a:lstStyle>
          <a:p>
            <a:r>
              <a:rPr lang="en-US" dirty="0"/>
              <a:t>Mercedes-Benz Tech India</a:t>
            </a:r>
          </a:p>
        </p:txBody>
      </p:sp>
      <p:pic>
        <p:nvPicPr>
          <p:cNvPr id="3" name="Picture 2">
            <a:extLst>
              <a:ext uri="{FF2B5EF4-FFF2-40B4-BE49-F238E27FC236}">
                <a16:creationId xmlns:a16="http://schemas.microsoft.com/office/drawing/2014/main" id="{3CBD220A-A42D-3ACF-22E4-7B7A8D5EA3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315318" y="-709760"/>
            <a:ext cx="143256" cy="3898400"/>
          </a:xfrm>
          <a:prstGeom prst="rect">
            <a:avLst/>
          </a:prstGeom>
        </p:spPr>
      </p:pic>
    </p:spTree>
    <p:extLst>
      <p:ext uri="{BB962C8B-B14F-4D97-AF65-F5344CB8AC3E}">
        <p14:creationId xmlns:p14="http://schemas.microsoft.com/office/powerpoint/2010/main" val="3188839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DFA3A-C861-A7DD-B1E8-948271020F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792CAD-D75A-A9CC-9163-08B2E618B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A6163-5A98-8F2B-8E98-BB71332286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Mercedes-Benz Tech India</a:t>
            </a:r>
          </a:p>
        </p:txBody>
      </p:sp>
      <p:sp>
        <p:nvSpPr>
          <p:cNvPr id="5" name="Footer Placeholder 4">
            <a:extLst>
              <a:ext uri="{FF2B5EF4-FFF2-40B4-BE49-F238E27FC236}">
                <a16:creationId xmlns:a16="http://schemas.microsoft.com/office/drawing/2014/main" id="{0C68C7F1-E4B6-4EDB-5243-6158BD8956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A07518-C196-A1B8-666C-CA673B810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659C9-403E-47F1-9115-714AE5624713}" type="slidenum">
              <a:rPr lang="en-US" smtClean="0"/>
              <a:t>‹#›</a:t>
            </a:fld>
            <a:endParaRPr lang="en-US"/>
          </a:p>
        </p:txBody>
      </p:sp>
    </p:spTree>
    <p:extLst>
      <p:ext uri="{BB962C8B-B14F-4D97-AF65-F5344CB8AC3E}">
        <p14:creationId xmlns:p14="http://schemas.microsoft.com/office/powerpoint/2010/main" val="773199223"/>
      </p:ext>
    </p:extLst>
  </p:cSld>
  <p:clrMap bg1="dk1" tx1="lt1" bg2="dk2" tx2="lt2" accent1="accent1" accent2="accent2" accent3="accent3" accent4="accent4" accent5="accent5" accent6="accent6" hlink="hlink" folHlink="folHlink"/>
  <p:sldLayoutIdLst>
    <p:sldLayoutId id="2147483658" r:id="rId1"/>
    <p:sldLayoutId id="2147483661" r:id="rId2"/>
    <p:sldLayoutId id="2147483662" r:id="rId3"/>
    <p:sldLayoutId id="2147483660" r:id="rId4"/>
    <p:sldLayoutId id="2147483650" r:id="rId5"/>
    <p:sldLayoutId id="2147483651" r:id="rId6"/>
    <p:sldLayoutId id="2147483655" r:id="rId7"/>
    <p:sldLayoutId id="2147483656" r:id="rId8"/>
    <p:sldLayoutId id="2147483653" r:id="rId9"/>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6.xml"/><Relationship Id="rId1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png"/><Relationship Id="rId17" Type="http://schemas.openxmlformats.org/officeDocument/2006/relationships/customXml" Target="../ink/ink10.xml"/><Relationship Id="rId2" Type="http://schemas.openxmlformats.org/officeDocument/2006/relationships/image" Target="../media/image7.png"/><Relationship Id="rId16" Type="http://schemas.openxmlformats.org/officeDocument/2006/relationships/customXml" Target="../ink/ink9.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8.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4.xml"/><Relationship Id="rId14" Type="http://schemas.openxmlformats.org/officeDocument/2006/relationships/customXml" Target="../ink/ink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4DBBDB-47CD-7A87-FDDA-CCA645458BFF}"/>
              </a:ext>
            </a:extLst>
          </p:cNvPr>
          <p:cNvSpPr>
            <a:spLocks noGrp="1"/>
          </p:cNvSpPr>
          <p:nvPr>
            <p:ph type="body" sz="quarter" idx="14"/>
          </p:nvPr>
        </p:nvSpPr>
        <p:spPr/>
        <p:txBody>
          <a:bodyPr/>
          <a:lstStyle/>
          <a:p>
            <a:r>
              <a:rPr lang="en-US" dirty="0"/>
              <a:t>TEAM NAME - </a:t>
            </a:r>
          </a:p>
        </p:txBody>
      </p:sp>
      <p:sp>
        <p:nvSpPr>
          <p:cNvPr id="4" name="Date Placeholder 3">
            <a:extLst>
              <a:ext uri="{FF2B5EF4-FFF2-40B4-BE49-F238E27FC236}">
                <a16:creationId xmlns:a16="http://schemas.microsoft.com/office/drawing/2014/main" id="{C99DF03C-90F3-726F-F750-28E51DCF4E46}"/>
              </a:ext>
            </a:extLst>
          </p:cNvPr>
          <p:cNvSpPr>
            <a:spLocks noGrp="1"/>
          </p:cNvSpPr>
          <p:nvPr>
            <p:ph type="dt" sz="half" idx="10"/>
          </p:nvPr>
        </p:nvSpPr>
        <p:spPr/>
        <p:txBody>
          <a:bodyPr/>
          <a:lstStyle/>
          <a:p>
            <a:r>
              <a:rPr lang="en-US"/>
              <a:t>Mercedes-Benz Tech India</a:t>
            </a:r>
            <a:endParaRPr lang="en-US" dirty="0"/>
          </a:p>
        </p:txBody>
      </p:sp>
      <p:sp>
        <p:nvSpPr>
          <p:cNvPr id="5" name="Text Placeholder 1">
            <a:extLst>
              <a:ext uri="{FF2B5EF4-FFF2-40B4-BE49-F238E27FC236}">
                <a16:creationId xmlns:a16="http://schemas.microsoft.com/office/drawing/2014/main" id="{1F1EB7AD-B583-8211-D5F5-4317845B164B}"/>
              </a:ext>
            </a:extLst>
          </p:cNvPr>
          <p:cNvSpPr txBox="1">
            <a:spLocks/>
          </p:cNvSpPr>
          <p:nvPr/>
        </p:nvSpPr>
        <p:spPr>
          <a:xfrm>
            <a:off x="437746" y="3556000"/>
            <a:ext cx="8911042" cy="7969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solidFill>
                <a:latin typeface="MB Corpo A Title Cond" panose="020205060800000000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Hack Utsav 2.0</a:t>
            </a:r>
            <a:endParaRPr lang="en-US" dirty="0"/>
          </a:p>
        </p:txBody>
      </p:sp>
      <p:pic>
        <p:nvPicPr>
          <p:cNvPr id="6" name="Picture 5" descr="A black background with text&#10;&#10;Description automatically generated">
            <a:extLst>
              <a:ext uri="{FF2B5EF4-FFF2-40B4-BE49-F238E27FC236}">
                <a16:creationId xmlns:a16="http://schemas.microsoft.com/office/drawing/2014/main" id="{9365AA6D-AEEC-5B21-4F08-46625CE22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563" y="4112640"/>
            <a:ext cx="2069845" cy="945135"/>
          </a:xfrm>
          <a:prstGeom prst="rect">
            <a:avLst/>
          </a:prstGeom>
        </p:spPr>
      </p:pic>
      <p:sp>
        <p:nvSpPr>
          <p:cNvPr id="7" name="Text Placeholder 1">
            <a:extLst>
              <a:ext uri="{FF2B5EF4-FFF2-40B4-BE49-F238E27FC236}">
                <a16:creationId xmlns:a16="http://schemas.microsoft.com/office/drawing/2014/main" id="{54363ACC-02AE-9CA9-8A7F-86293CB17770}"/>
              </a:ext>
            </a:extLst>
          </p:cNvPr>
          <p:cNvSpPr txBox="1">
            <a:spLocks/>
          </p:cNvSpPr>
          <p:nvPr/>
        </p:nvSpPr>
        <p:spPr>
          <a:xfrm>
            <a:off x="437746" y="5149231"/>
            <a:ext cx="8911042" cy="7969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solidFill>
                <a:latin typeface="MB Corpo A Title Cond" panose="020205060800000000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JURY PRESENTATION TEMPLATE </a:t>
            </a:r>
          </a:p>
        </p:txBody>
      </p:sp>
      <p:sp>
        <p:nvSpPr>
          <p:cNvPr id="3" name="TextBox 2">
            <a:extLst>
              <a:ext uri="{FF2B5EF4-FFF2-40B4-BE49-F238E27FC236}">
                <a16:creationId xmlns:a16="http://schemas.microsoft.com/office/drawing/2014/main" id="{6C34A759-1910-7DFC-9526-0607092B51F3}"/>
              </a:ext>
            </a:extLst>
          </p:cNvPr>
          <p:cNvSpPr txBox="1"/>
          <p:nvPr/>
        </p:nvSpPr>
        <p:spPr>
          <a:xfrm>
            <a:off x="3431569" y="4200486"/>
            <a:ext cx="3616503" cy="769441"/>
          </a:xfrm>
          <a:prstGeom prst="rect">
            <a:avLst/>
          </a:prstGeom>
          <a:noFill/>
        </p:spPr>
        <p:txBody>
          <a:bodyPr wrap="square" rtlCol="0">
            <a:spAutoFit/>
          </a:bodyPr>
          <a:lstStyle/>
          <a:p>
            <a:r>
              <a:rPr lang="en-US" sz="4400" dirty="0">
                <a:latin typeface="MB Corpo A Title Cond" panose="02020506080000000003" pitchFamily="18" charset="0"/>
              </a:rPr>
              <a:t>Hack Elites</a:t>
            </a:r>
          </a:p>
        </p:txBody>
      </p:sp>
    </p:spTree>
    <p:extLst>
      <p:ext uri="{BB962C8B-B14F-4D97-AF65-F5344CB8AC3E}">
        <p14:creationId xmlns:p14="http://schemas.microsoft.com/office/powerpoint/2010/main" val="213823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0118-98D2-701E-1557-F5167E1C5782}"/>
              </a:ext>
            </a:extLst>
          </p:cNvPr>
          <p:cNvSpPr>
            <a:spLocks noGrp="1"/>
          </p:cNvSpPr>
          <p:nvPr>
            <p:ph type="title"/>
          </p:nvPr>
        </p:nvSpPr>
        <p:spPr/>
        <p:txBody>
          <a:bodyPr/>
          <a:lstStyle/>
          <a:p>
            <a:r>
              <a:rPr lang="en-US" dirty="0"/>
              <a:t>Description of Problem Statement</a:t>
            </a:r>
          </a:p>
        </p:txBody>
      </p:sp>
      <p:sp>
        <p:nvSpPr>
          <p:cNvPr id="5" name="Date Placeholder 4">
            <a:extLst>
              <a:ext uri="{FF2B5EF4-FFF2-40B4-BE49-F238E27FC236}">
                <a16:creationId xmlns:a16="http://schemas.microsoft.com/office/drawing/2014/main" id="{14AEA324-26BB-3630-1710-F1743D04AAF9}"/>
              </a:ext>
            </a:extLst>
          </p:cNvPr>
          <p:cNvSpPr>
            <a:spLocks noGrp="1"/>
          </p:cNvSpPr>
          <p:nvPr>
            <p:ph type="dt" sz="half" idx="10"/>
          </p:nvPr>
        </p:nvSpPr>
        <p:spPr/>
        <p:txBody>
          <a:bodyPr/>
          <a:lstStyle/>
          <a:p>
            <a:r>
              <a:rPr lang="en-US">
                <a:solidFill>
                  <a:schemeClr val="tx1"/>
                </a:solidFill>
              </a:rPr>
              <a:t>Mercedes-Benz Tech India</a:t>
            </a:r>
            <a:endParaRPr lang="en-US" dirty="0">
              <a:solidFill>
                <a:schemeClr val="tx1"/>
              </a:solidFill>
            </a:endParaRPr>
          </a:p>
        </p:txBody>
      </p:sp>
      <p:sp>
        <p:nvSpPr>
          <p:cNvPr id="4" name="Rechteck: abgerundete Ecken 16">
            <a:extLst>
              <a:ext uri="{FF2B5EF4-FFF2-40B4-BE49-F238E27FC236}">
                <a16:creationId xmlns:a16="http://schemas.microsoft.com/office/drawing/2014/main" id="{7735C29E-C756-E9B6-DA33-3CC61ED157A8}"/>
              </a:ext>
            </a:extLst>
          </p:cNvPr>
          <p:cNvSpPr/>
          <p:nvPr/>
        </p:nvSpPr>
        <p:spPr>
          <a:xfrm>
            <a:off x="453822" y="1441122"/>
            <a:ext cx="10898119" cy="557978"/>
          </a:xfrm>
          <a:prstGeom prst="roundRect">
            <a:avLst/>
          </a:prstGeom>
          <a:noFill/>
          <a:ln w="22225" cap="flat" cmpd="sng" algn="ctr">
            <a:solidFill>
              <a:srgbClr val="04A2DF"/>
            </a:solidFill>
            <a:prstDash val="solid"/>
            <a:miter lim="800000"/>
          </a:ln>
          <a:effectLst/>
        </p:spPr>
        <p:txBody>
          <a:bodyPr lIns="91440" tIns="45720" rIns="91440" bIns="45720" rtlCol="0" anchor="t"/>
          <a:lstStyle/>
          <a:p>
            <a:pPr defTabSz="914400"/>
            <a:r>
              <a:rPr lang="en-US" sz="1400" dirty="0">
                <a:latin typeface="CorpoA" pitchFamily="2" charset="0"/>
              </a:rPr>
              <a:t>Title of the Problem Statement: An innovative tool that automatically generates comprehensive project documentation by analyzing the code from a given Git repository.</a:t>
            </a:r>
            <a:endParaRPr lang="en-US" sz="1400" kern="1200" dirty="0">
              <a:latin typeface="CorpoA" pitchFamily="2" charset="0"/>
            </a:endParaRPr>
          </a:p>
          <a:p>
            <a:pPr defTabSz="914400"/>
            <a:r>
              <a:rPr lang="en-US" sz="1400" dirty="0">
                <a:latin typeface="CorpoA" pitchFamily="2" charset="0"/>
              </a:rPr>
              <a:t> </a:t>
            </a:r>
          </a:p>
        </p:txBody>
      </p:sp>
      <p:sp>
        <p:nvSpPr>
          <p:cNvPr id="6" name="Rechteck: abgerundete Ecken 17">
            <a:extLst>
              <a:ext uri="{FF2B5EF4-FFF2-40B4-BE49-F238E27FC236}">
                <a16:creationId xmlns:a16="http://schemas.microsoft.com/office/drawing/2014/main" id="{0C5C0C81-338A-F5E6-5C0F-C2551CD286E0}"/>
              </a:ext>
            </a:extLst>
          </p:cNvPr>
          <p:cNvSpPr/>
          <p:nvPr/>
        </p:nvSpPr>
        <p:spPr>
          <a:xfrm>
            <a:off x="4568348" y="2090845"/>
            <a:ext cx="3428538" cy="1329154"/>
          </a:xfrm>
          <a:prstGeom prst="roundRect">
            <a:avLst>
              <a:gd name="adj" fmla="val 11067"/>
            </a:avLst>
          </a:prstGeom>
          <a:noFill/>
          <a:ln w="22225" cap="flat" cmpd="sng" algn="ctr">
            <a:solidFill>
              <a:srgbClr val="04A2DF"/>
            </a:solidFill>
            <a:prstDash val="solid"/>
            <a:miter lim="800000"/>
          </a:ln>
          <a:effectLst/>
        </p:spPr>
        <p:txBody>
          <a:bodyPr lIns="91440" tIns="45720" rIns="91440" bIns="45720" rtlCol="0" anchor="t"/>
          <a:lstStyle/>
          <a:p>
            <a:pPr defTabSz="914400"/>
            <a:r>
              <a:rPr lang="en-US" sz="1200" dirty="0">
                <a:latin typeface="CorpoA" pitchFamily="2" charset="0"/>
              </a:rPr>
              <a:t>Name SPOC: Abhinav Saxena</a:t>
            </a:r>
            <a:endParaRPr lang="en-US" sz="1200" dirty="0"/>
          </a:p>
          <a:p>
            <a:r>
              <a:rPr lang="en-US" sz="1200" dirty="0">
                <a:latin typeface="CorpoA" pitchFamily="2" charset="0"/>
              </a:rPr>
              <a:t>Name of Team Members: </a:t>
            </a:r>
          </a:p>
          <a:p>
            <a:r>
              <a:rPr lang="en-US" sz="1200" dirty="0">
                <a:latin typeface="CorpoA" pitchFamily="2" charset="0"/>
              </a:rPr>
              <a:t>Rifah A Khan</a:t>
            </a:r>
          </a:p>
          <a:p>
            <a:r>
              <a:rPr lang="en-US" sz="1200" dirty="0">
                <a:latin typeface="CorpoA" pitchFamily="2" charset="0"/>
              </a:rPr>
              <a:t>Chinmayee N Swamy</a:t>
            </a:r>
            <a:endParaRPr lang="en-US" sz="1200" dirty="0"/>
          </a:p>
        </p:txBody>
      </p:sp>
      <p:sp>
        <p:nvSpPr>
          <p:cNvPr id="7" name="Rechteck: abgerundete Ecken 19">
            <a:extLst>
              <a:ext uri="{FF2B5EF4-FFF2-40B4-BE49-F238E27FC236}">
                <a16:creationId xmlns:a16="http://schemas.microsoft.com/office/drawing/2014/main" id="{56385CF9-11BE-0644-38D6-C019F4DDC3F0}"/>
              </a:ext>
            </a:extLst>
          </p:cNvPr>
          <p:cNvSpPr/>
          <p:nvPr/>
        </p:nvSpPr>
        <p:spPr>
          <a:xfrm>
            <a:off x="453822" y="2087396"/>
            <a:ext cx="4013783" cy="1343056"/>
          </a:xfrm>
          <a:prstGeom prst="roundRect">
            <a:avLst>
              <a:gd name="adj" fmla="val 11192"/>
            </a:avLst>
          </a:prstGeom>
          <a:noFill/>
          <a:ln w="22225" cap="flat" cmpd="sng" algn="ctr">
            <a:solidFill>
              <a:srgbClr val="04A2DF"/>
            </a:solidFill>
            <a:prstDash val="solid"/>
            <a:miter lim="800000"/>
          </a:ln>
          <a:effectLst/>
        </p:spPr>
        <p:txBody>
          <a:bodyPr lIns="91440" tIns="45720" rIns="91440" bIns="45720" rtlCol="0" anchor="t"/>
          <a:lstStyle/>
          <a:p>
            <a:pPr algn="just" defTabSz="914400"/>
            <a:r>
              <a:rPr lang="en-US" sz="1400" dirty="0">
                <a:latin typeface="CorpoA" pitchFamily="2" charset="0"/>
              </a:rPr>
              <a:t>Detailed Description of the Problem Statement: </a:t>
            </a:r>
            <a:r>
              <a:rPr lang="en-US" sz="1400" dirty="0"/>
              <a:t>The tool being capable of fetching the codebase, understanding its structure, and extracting essential details like class structures, functions, and APIs. This tool aims to bridge the gap between code and documentation, saving time.</a:t>
            </a:r>
          </a:p>
        </p:txBody>
      </p:sp>
      <p:sp>
        <p:nvSpPr>
          <p:cNvPr id="8" name="Rechteck: abgerundete Ecken 20">
            <a:extLst>
              <a:ext uri="{FF2B5EF4-FFF2-40B4-BE49-F238E27FC236}">
                <a16:creationId xmlns:a16="http://schemas.microsoft.com/office/drawing/2014/main" id="{606119A9-9CE9-222C-C031-9E303F71CD7E}"/>
              </a:ext>
            </a:extLst>
          </p:cNvPr>
          <p:cNvSpPr/>
          <p:nvPr/>
        </p:nvSpPr>
        <p:spPr>
          <a:xfrm>
            <a:off x="8104932" y="2087396"/>
            <a:ext cx="3247009" cy="611305"/>
          </a:xfrm>
          <a:prstGeom prst="roundRect">
            <a:avLst/>
          </a:prstGeom>
          <a:noFill/>
          <a:ln w="22225" cap="flat" cmpd="sng" algn="ctr">
            <a:solidFill>
              <a:srgbClr val="04A2DF"/>
            </a:solidFill>
            <a:prstDash val="solid"/>
            <a:miter lim="800000"/>
          </a:ln>
          <a:effectLst/>
        </p:spPr>
        <p:txBody>
          <a:bodyPr lIns="91440" tIns="45720" rIns="91440" bIns="45720" rtlCol="0" anchor="t"/>
          <a:lstStyle/>
          <a:p>
            <a:pPr defTabSz="914400"/>
            <a:r>
              <a:rPr lang="en-US" sz="1400" dirty="0">
                <a:latin typeface="CorpoA" pitchFamily="2" charset="0"/>
              </a:rPr>
              <a:t>Department: ITH/TC</a:t>
            </a:r>
          </a:p>
        </p:txBody>
      </p:sp>
      <p:sp>
        <p:nvSpPr>
          <p:cNvPr id="9" name="Rechteck: abgerundete Ecken 21">
            <a:extLst>
              <a:ext uri="{FF2B5EF4-FFF2-40B4-BE49-F238E27FC236}">
                <a16:creationId xmlns:a16="http://schemas.microsoft.com/office/drawing/2014/main" id="{4140160D-9F26-7D7D-F3E6-FD53109681E0}"/>
              </a:ext>
            </a:extLst>
          </p:cNvPr>
          <p:cNvSpPr/>
          <p:nvPr/>
        </p:nvSpPr>
        <p:spPr>
          <a:xfrm>
            <a:off x="8104932" y="2771434"/>
            <a:ext cx="3251677" cy="648565"/>
          </a:xfrm>
          <a:prstGeom prst="roundRect">
            <a:avLst/>
          </a:prstGeom>
          <a:noFill/>
          <a:ln w="22225" cap="flat" cmpd="sng" algn="ctr">
            <a:solidFill>
              <a:srgbClr val="04A2DF"/>
            </a:solidFill>
            <a:prstDash val="solid"/>
            <a:miter lim="800000"/>
          </a:ln>
          <a:effectLst/>
        </p:spPr>
        <p:txBody>
          <a:bodyPr lIns="91440" tIns="45720" rIns="91440" bIns="45720" rtlCol="0" anchor="ctr"/>
          <a:lstStyle/>
          <a:p>
            <a:pPr marL="171450" indent="-171450" defTabSz="914400">
              <a:buFont typeface="Wingdings" panose="05000000000000000000" pitchFamily="2" charset="2"/>
              <a:buChar char="q"/>
            </a:pPr>
            <a:r>
              <a:rPr lang="en-US" sz="1400" dirty="0">
                <a:latin typeface="CorpoA" pitchFamily="2" charset="0"/>
              </a:rPr>
              <a:t>Customer Experience</a:t>
            </a:r>
          </a:p>
          <a:p>
            <a:pPr marL="171450" indent="-171450" defTabSz="914400">
              <a:buFont typeface="Wingdings" panose="05000000000000000000" pitchFamily="2" charset="2"/>
              <a:buChar char="q"/>
            </a:pPr>
            <a:r>
              <a:rPr lang="en-US" sz="1400" dirty="0">
                <a:latin typeface="CorpoA" pitchFamily="2" charset="0"/>
              </a:rPr>
              <a:t>Non-customer experience</a:t>
            </a:r>
          </a:p>
        </p:txBody>
      </p:sp>
      <p:sp>
        <p:nvSpPr>
          <p:cNvPr id="10" name="Rechteck: abgerundete Ecken 22">
            <a:extLst>
              <a:ext uri="{FF2B5EF4-FFF2-40B4-BE49-F238E27FC236}">
                <a16:creationId xmlns:a16="http://schemas.microsoft.com/office/drawing/2014/main" id="{CA829644-5524-10B7-515C-FAC1B0BF2B74}"/>
              </a:ext>
            </a:extLst>
          </p:cNvPr>
          <p:cNvSpPr/>
          <p:nvPr/>
        </p:nvSpPr>
        <p:spPr>
          <a:xfrm>
            <a:off x="4568348" y="3511697"/>
            <a:ext cx="3428538" cy="2198758"/>
          </a:xfrm>
          <a:prstGeom prst="roundRect">
            <a:avLst>
              <a:gd name="adj" fmla="val 6515"/>
            </a:avLst>
          </a:prstGeom>
          <a:noFill/>
          <a:ln w="22225" cap="flat" cmpd="sng" algn="ctr">
            <a:solidFill>
              <a:srgbClr val="04A2DF"/>
            </a:solidFill>
            <a:prstDash val="solid"/>
            <a:miter lim="800000"/>
          </a:ln>
          <a:effectLst/>
        </p:spPr>
        <p:txBody>
          <a:bodyPr lIns="91440" tIns="45720" rIns="91440" bIns="45720" rtlCol="0" anchor="t"/>
          <a:lstStyle/>
          <a:p>
            <a:pPr defTabSz="914400"/>
            <a:r>
              <a:rPr lang="en-US" sz="1400" dirty="0">
                <a:latin typeface="CorpoA" pitchFamily="2" charset="0"/>
              </a:rPr>
              <a:t>Which </a:t>
            </a:r>
            <a:r>
              <a:rPr lang="en-US" sz="1400" dirty="0" err="1">
                <a:latin typeface="CorpoA" pitchFamily="2" charset="0"/>
              </a:rPr>
              <a:t>GenAI</a:t>
            </a:r>
            <a:r>
              <a:rPr lang="en-US" sz="1400" dirty="0">
                <a:latin typeface="CorpoA" pitchFamily="2" charset="0"/>
              </a:rPr>
              <a:t> tool/technique used to solve the problem? </a:t>
            </a:r>
          </a:p>
          <a:p>
            <a:pPr defTabSz="914400"/>
            <a:endParaRPr lang="en-US" sz="1400" dirty="0">
              <a:latin typeface="CorpoA" pitchFamily="2" charset="0"/>
            </a:endParaRPr>
          </a:p>
          <a:p>
            <a:pPr algn="just" defTabSz="914400"/>
            <a:r>
              <a:rPr lang="en-US" sz="1400" dirty="0">
                <a:latin typeface="CorpoA" pitchFamily="2" charset="0"/>
              </a:rPr>
              <a:t>Integrating OpenAI’s GPT-4.o mini model and formulating a structured prompt, the script automates the process of generating documentation for various file types in a codebase.</a:t>
            </a:r>
          </a:p>
        </p:txBody>
      </p:sp>
      <p:sp>
        <p:nvSpPr>
          <p:cNvPr id="11" name="Rechteck: abgerundete Ecken 49">
            <a:extLst>
              <a:ext uri="{FF2B5EF4-FFF2-40B4-BE49-F238E27FC236}">
                <a16:creationId xmlns:a16="http://schemas.microsoft.com/office/drawing/2014/main" id="{53E26115-6CF1-5AEF-30F6-504C73C0B951}"/>
              </a:ext>
            </a:extLst>
          </p:cNvPr>
          <p:cNvSpPr/>
          <p:nvPr/>
        </p:nvSpPr>
        <p:spPr>
          <a:xfrm>
            <a:off x="453822" y="3500948"/>
            <a:ext cx="4006479" cy="2198758"/>
          </a:xfrm>
          <a:prstGeom prst="roundRect">
            <a:avLst>
              <a:gd name="adj" fmla="val 6515"/>
            </a:avLst>
          </a:prstGeom>
          <a:noFill/>
          <a:ln w="22225" cap="flat" cmpd="sng" algn="ctr">
            <a:solidFill>
              <a:srgbClr val="04A2DF"/>
            </a:solidFill>
            <a:prstDash val="solid"/>
            <a:miter lim="800000"/>
          </a:ln>
          <a:effectLst/>
        </p:spPr>
        <p:txBody>
          <a:bodyPr lIns="91440" tIns="45720" rIns="91440" bIns="45720" rtlCol="0" anchor="t"/>
          <a:lstStyle/>
          <a:p>
            <a:pPr defTabSz="914400"/>
            <a:r>
              <a:rPr lang="en-US" sz="1400" dirty="0">
                <a:latin typeface="CorpoA" pitchFamily="2" charset="0"/>
              </a:rPr>
              <a:t>Project Goal:</a:t>
            </a:r>
          </a:p>
          <a:p>
            <a:pPr defTabSz="914400"/>
            <a:endParaRPr lang="en-US" sz="1400" dirty="0">
              <a:latin typeface="CorpoA" pitchFamily="2" charset="0"/>
            </a:endParaRPr>
          </a:p>
          <a:p>
            <a:pPr marL="342900" indent="-342900" defTabSz="914400">
              <a:buAutoNum type="arabicPeriod"/>
            </a:pPr>
            <a:r>
              <a:rPr lang="en-US" sz="1400" kern="1200" dirty="0">
                <a:latin typeface="CorpoA" pitchFamily="2" charset="0"/>
                <a:ea typeface="+mn-ea"/>
                <a:cs typeface="+mn-cs"/>
              </a:rPr>
              <a:t>Codebase Analysis</a:t>
            </a:r>
          </a:p>
          <a:p>
            <a:pPr marL="342900" indent="-342900" defTabSz="914400">
              <a:buAutoNum type="arabicPeriod"/>
            </a:pPr>
            <a:r>
              <a:rPr lang="en-US" sz="1400" dirty="0">
                <a:latin typeface="CorpoA" pitchFamily="2" charset="0"/>
              </a:rPr>
              <a:t>Documentation Generation</a:t>
            </a:r>
          </a:p>
          <a:p>
            <a:pPr marL="342900" indent="-342900" defTabSz="914400">
              <a:buAutoNum type="arabicPeriod"/>
            </a:pPr>
            <a:r>
              <a:rPr lang="en-US" sz="1400" kern="1200" dirty="0">
                <a:latin typeface="CorpoA" pitchFamily="2" charset="0"/>
                <a:ea typeface="+mn-ea"/>
                <a:cs typeface="+mn-cs"/>
              </a:rPr>
              <a:t>Customi</a:t>
            </a:r>
            <a:r>
              <a:rPr lang="en-US" sz="1400" dirty="0">
                <a:latin typeface="CorpoA" pitchFamily="2" charset="0"/>
              </a:rPr>
              <a:t>zation</a:t>
            </a:r>
          </a:p>
          <a:p>
            <a:pPr marL="342900" indent="-342900" defTabSz="914400">
              <a:buAutoNum type="arabicPeriod"/>
            </a:pPr>
            <a:r>
              <a:rPr lang="en-US" sz="1400" kern="1200" dirty="0">
                <a:latin typeface="CorpoA" pitchFamily="2" charset="0"/>
                <a:ea typeface="+mn-ea"/>
                <a:cs typeface="+mn-cs"/>
              </a:rPr>
              <a:t>Multi-format output</a:t>
            </a:r>
          </a:p>
          <a:p>
            <a:pPr marL="342900" indent="-342900" defTabSz="914400">
              <a:buAutoNum type="arabicPeriod"/>
            </a:pPr>
            <a:r>
              <a:rPr lang="en-US" sz="1400" dirty="0">
                <a:latin typeface="CorpoA" pitchFamily="2" charset="0"/>
              </a:rPr>
              <a:t>Download Option</a:t>
            </a:r>
            <a:endParaRPr lang="en-US" sz="1400" kern="1200" dirty="0">
              <a:latin typeface="+mn-lt"/>
              <a:ea typeface="+mn-ea"/>
              <a:cs typeface="+mn-cs"/>
            </a:endParaRPr>
          </a:p>
        </p:txBody>
      </p:sp>
      <p:sp>
        <p:nvSpPr>
          <p:cNvPr id="12" name="Rechteck: abgerundete Ecken 50">
            <a:extLst>
              <a:ext uri="{FF2B5EF4-FFF2-40B4-BE49-F238E27FC236}">
                <a16:creationId xmlns:a16="http://schemas.microsoft.com/office/drawing/2014/main" id="{52ACD904-7A50-B638-48AF-E4B09EE06BA9}"/>
              </a:ext>
            </a:extLst>
          </p:cNvPr>
          <p:cNvSpPr/>
          <p:nvPr/>
        </p:nvSpPr>
        <p:spPr>
          <a:xfrm>
            <a:off x="8104932" y="3479521"/>
            <a:ext cx="3251677" cy="2198758"/>
          </a:xfrm>
          <a:prstGeom prst="roundRect">
            <a:avLst>
              <a:gd name="adj" fmla="val 6515"/>
            </a:avLst>
          </a:prstGeom>
          <a:noFill/>
          <a:ln w="22225" cap="flat" cmpd="sng" algn="ctr">
            <a:solidFill>
              <a:srgbClr val="04A2DF"/>
            </a:solidFill>
            <a:prstDash val="solid"/>
            <a:miter lim="800000"/>
          </a:ln>
          <a:effectLst/>
        </p:spPr>
        <p:txBody>
          <a:bodyPr lIns="91440" tIns="45720" rIns="91440" bIns="45720" rtlCol="0" anchor="t"/>
          <a:lstStyle/>
          <a:p>
            <a:pPr defTabSz="914400"/>
            <a:r>
              <a:rPr lang="en-US" sz="1400" dirty="0">
                <a:latin typeface="CorpoA" pitchFamily="2" charset="0"/>
              </a:rPr>
              <a:t>Customer Benefit:</a:t>
            </a:r>
          </a:p>
          <a:p>
            <a:pPr defTabSz="914400"/>
            <a:endParaRPr lang="en-US" sz="1400" dirty="0">
              <a:latin typeface="CorpoA" pitchFamily="2" charset="0"/>
            </a:endParaRPr>
          </a:p>
          <a:p>
            <a:pPr marL="342900" indent="-342900" defTabSz="914400">
              <a:buAutoNum type="arabicPeriod"/>
            </a:pPr>
            <a:r>
              <a:rPr lang="en-US" sz="1400" dirty="0">
                <a:latin typeface="CorpoA" pitchFamily="2" charset="0"/>
              </a:rPr>
              <a:t>Time saving</a:t>
            </a:r>
          </a:p>
          <a:p>
            <a:pPr marL="342900" indent="-342900" defTabSz="914400">
              <a:buAutoNum type="arabicPeriod" startAt="2"/>
            </a:pPr>
            <a:r>
              <a:rPr lang="en-US" sz="1400" dirty="0">
                <a:latin typeface="CorpoA" pitchFamily="2" charset="0"/>
              </a:rPr>
              <a:t>Improved Accuracy</a:t>
            </a:r>
          </a:p>
          <a:p>
            <a:pPr marL="342900" indent="-342900" defTabSz="914400">
              <a:buAutoNum type="arabicPeriod" startAt="3"/>
            </a:pPr>
            <a:r>
              <a:rPr lang="en-US" sz="1400" dirty="0">
                <a:latin typeface="CorpoA" pitchFamily="2" charset="0"/>
              </a:rPr>
              <a:t>Consistency</a:t>
            </a:r>
          </a:p>
          <a:p>
            <a:pPr marL="342900" indent="-342900" defTabSz="914400">
              <a:buAutoNum type="arabicPeriod" startAt="4"/>
            </a:pPr>
            <a:r>
              <a:rPr lang="en-US" sz="1400" dirty="0">
                <a:latin typeface="CorpoA" pitchFamily="2" charset="0"/>
              </a:rPr>
              <a:t>Enhanced Collaboration</a:t>
            </a:r>
          </a:p>
          <a:p>
            <a:pPr defTabSz="914400"/>
            <a:r>
              <a:rPr lang="en-US" sz="1400" dirty="0">
                <a:latin typeface="CorpoA" pitchFamily="2" charset="0"/>
              </a:rPr>
              <a:t>5.     Better code maintenance</a:t>
            </a:r>
          </a:p>
        </p:txBody>
      </p:sp>
      <p:sp>
        <p:nvSpPr>
          <p:cNvPr id="13" name="Rechteck: abgerundete Ecken 64">
            <a:extLst>
              <a:ext uri="{FF2B5EF4-FFF2-40B4-BE49-F238E27FC236}">
                <a16:creationId xmlns:a16="http://schemas.microsoft.com/office/drawing/2014/main" id="{86BE6913-13B7-A7D6-47AB-3FC4299C8FCE}"/>
              </a:ext>
            </a:extLst>
          </p:cNvPr>
          <p:cNvSpPr/>
          <p:nvPr/>
        </p:nvSpPr>
        <p:spPr>
          <a:xfrm>
            <a:off x="453822" y="5779588"/>
            <a:ext cx="10898119" cy="598148"/>
          </a:xfrm>
          <a:prstGeom prst="roundRect">
            <a:avLst/>
          </a:prstGeom>
          <a:noFill/>
          <a:ln w="22225" cap="flat" cmpd="sng" algn="ctr">
            <a:solidFill>
              <a:srgbClr val="04A2DF"/>
            </a:solidFill>
            <a:prstDash val="solid"/>
            <a:miter lim="800000"/>
          </a:ln>
          <a:effectLst/>
        </p:spPr>
        <p:txBody>
          <a:bodyPr lIns="91440" tIns="45720" rIns="91440" bIns="45720" rtlCol="0" anchor="t"/>
          <a:lstStyle/>
          <a:p>
            <a:pPr defTabSz="914400"/>
            <a:r>
              <a:rPr lang="en-US" sz="1400" dirty="0">
                <a:latin typeface="CorpoA" pitchFamily="2" charset="0"/>
              </a:rPr>
              <a:t>Stage:</a:t>
            </a:r>
          </a:p>
        </p:txBody>
      </p:sp>
      <p:grpSp>
        <p:nvGrpSpPr>
          <p:cNvPr id="19" name="Group 18">
            <a:extLst>
              <a:ext uri="{FF2B5EF4-FFF2-40B4-BE49-F238E27FC236}">
                <a16:creationId xmlns:a16="http://schemas.microsoft.com/office/drawing/2014/main" id="{8D30DE5A-0706-EAEA-FA60-4D7D1E984419}"/>
              </a:ext>
            </a:extLst>
          </p:cNvPr>
          <p:cNvGrpSpPr/>
          <p:nvPr/>
        </p:nvGrpSpPr>
        <p:grpSpPr>
          <a:xfrm>
            <a:off x="1367058" y="5921879"/>
            <a:ext cx="7093191" cy="313566"/>
            <a:chOff x="903695" y="6124686"/>
            <a:chExt cx="7093191" cy="313566"/>
          </a:xfrm>
        </p:grpSpPr>
        <p:sp>
          <p:nvSpPr>
            <p:cNvPr id="14" name="Textfeld 65">
              <a:extLst>
                <a:ext uri="{FF2B5EF4-FFF2-40B4-BE49-F238E27FC236}">
                  <a16:creationId xmlns:a16="http://schemas.microsoft.com/office/drawing/2014/main" id="{66A4AC27-666E-3CB4-CE2F-37757DD81530}"/>
                </a:ext>
              </a:extLst>
            </p:cNvPr>
            <p:cNvSpPr txBox="1"/>
            <p:nvPr/>
          </p:nvSpPr>
          <p:spPr>
            <a:xfrm>
              <a:off x="903695" y="6129908"/>
              <a:ext cx="1140481" cy="308344"/>
            </a:xfrm>
            <a:prstGeom prst="rect">
              <a:avLst/>
            </a:prstGeom>
            <a:noFill/>
          </p:spPr>
          <p:txBody>
            <a:bodyPr wrap="square" lIns="0" tIns="0" rIns="0" bIns="0" rtlCol="0">
              <a:noAutofit/>
            </a:bodyPr>
            <a:lstStyle/>
            <a:p>
              <a:pPr marL="285750" indent="-285750">
                <a:buFont typeface="Wingdings" panose="05000000000000000000" pitchFamily="2" charset="2"/>
                <a:buChar char="q"/>
              </a:pPr>
              <a:r>
                <a:rPr lang="en-US" sz="1600" dirty="0"/>
                <a:t>Ideation</a:t>
              </a:r>
            </a:p>
          </p:txBody>
        </p:sp>
        <p:sp>
          <p:nvSpPr>
            <p:cNvPr id="15" name="Textfeld 66">
              <a:extLst>
                <a:ext uri="{FF2B5EF4-FFF2-40B4-BE49-F238E27FC236}">
                  <a16:creationId xmlns:a16="http://schemas.microsoft.com/office/drawing/2014/main" id="{AF480A01-54A3-9DF4-25AD-88B48A863713}"/>
                </a:ext>
              </a:extLst>
            </p:cNvPr>
            <p:cNvSpPr txBox="1"/>
            <p:nvPr/>
          </p:nvSpPr>
          <p:spPr>
            <a:xfrm>
              <a:off x="2224184" y="6126051"/>
              <a:ext cx="967562" cy="308344"/>
            </a:xfrm>
            <a:prstGeom prst="rect">
              <a:avLst/>
            </a:prstGeom>
            <a:noFill/>
          </p:spPr>
          <p:txBody>
            <a:bodyPr wrap="square" lIns="0" tIns="0" rIns="0" bIns="0" rtlCol="0">
              <a:noAutofit/>
            </a:bodyPr>
            <a:lstStyle/>
            <a:p>
              <a:pPr marL="285750" indent="-285750">
                <a:buFont typeface="Wingdings" panose="05000000000000000000" pitchFamily="2" charset="2"/>
                <a:buChar char="q"/>
              </a:pPr>
              <a:r>
                <a:rPr lang="en-US" sz="1600" dirty="0"/>
                <a:t>POC</a:t>
              </a:r>
            </a:p>
          </p:txBody>
        </p:sp>
        <p:sp>
          <p:nvSpPr>
            <p:cNvPr id="16" name="Textfeld 67">
              <a:extLst>
                <a:ext uri="{FF2B5EF4-FFF2-40B4-BE49-F238E27FC236}">
                  <a16:creationId xmlns:a16="http://schemas.microsoft.com/office/drawing/2014/main" id="{3B86E8AA-F121-AA16-9E2D-614CB24BA8B2}"/>
                </a:ext>
              </a:extLst>
            </p:cNvPr>
            <p:cNvSpPr txBox="1"/>
            <p:nvPr/>
          </p:nvSpPr>
          <p:spPr>
            <a:xfrm>
              <a:off x="3544672" y="6126051"/>
              <a:ext cx="1222436" cy="308344"/>
            </a:xfrm>
            <a:prstGeom prst="rect">
              <a:avLst/>
            </a:prstGeom>
            <a:noFill/>
          </p:spPr>
          <p:txBody>
            <a:bodyPr wrap="square" lIns="0" tIns="0" rIns="0" bIns="0" rtlCol="0">
              <a:noAutofit/>
            </a:bodyPr>
            <a:lstStyle/>
            <a:p>
              <a:pPr marL="285750" indent="-285750">
                <a:buFont typeface="Wingdings" panose="05000000000000000000" pitchFamily="2" charset="2"/>
                <a:buChar char="q"/>
              </a:pPr>
              <a:r>
                <a:rPr lang="en-US" sz="1600" dirty="0"/>
                <a:t>MVP</a:t>
              </a:r>
            </a:p>
          </p:txBody>
        </p:sp>
        <p:sp>
          <p:nvSpPr>
            <p:cNvPr id="17" name="Textfeld 69">
              <a:extLst>
                <a:ext uri="{FF2B5EF4-FFF2-40B4-BE49-F238E27FC236}">
                  <a16:creationId xmlns:a16="http://schemas.microsoft.com/office/drawing/2014/main" id="{8AFA48ED-3D4C-54CE-1677-98F55727D960}"/>
                </a:ext>
              </a:extLst>
            </p:cNvPr>
            <p:cNvSpPr txBox="1"/>
            <p:nvPr/>
          </p:nvSpPr>
          <p:spPr>
            <a:xfrm>
              <a:off x="6774450" y="6124686"/>
              <a:ext cx="1222436" cy="308344"/>
            </a:xfrm>
            <a:prstGeom prst="rect">
              <a:avLst/>
            </a:prstGeom>
            <a:noFill/>
          </p:spPr>
          <p:txBody>
            <a:bodyPr wrap="square" lIns="0" tIns="0" rIns="0" bIns="0" rtlCol="0">
              <a:noAutofit/>
            </a:bodyPr>
            <a:lstStyle/>
            <a:p>
              <a:pPr marL="285750" indent="-285750">
                <a:buFont typeface="Wingdings" panose="05000000000000000000" pitchFamily="2" charset="2"/>
                <a:buChar char="q"/>
              </a:pPr>
              <a:r>
                <a:rPr lang="en-US" sz="1600" dirty="0"/>
                <a:t>Production</a:t>
              </a:r>
            </a:p>
          </p:txBody>
        </p:sp>
        <p:sp>
          <p:nvSpPr>
            <p:cNvPr id="18" name="Textfeld 70">
              <a:extLst>
                <a:ext uri="{FF2B5EF4-FFF2-40B4-BE49-F238E27FC236}">
                  <a16:creationId xmlns:a16="http://schemas.microsoft.com/office/drawing/2014/main" id="{BE61A217-7BCB-1265-13BD-F6A5C37D1F2A}"/>
                </a:ext>
              </a:extLst>
            </p:cNvPr>
            <p:cNvSpPr txBox="1"/>
            <p:nvPr/>
          </p:nvSpPr>
          <p:spPr>
            <a:xfrm>
              <a:off x="4745208" y="6124686"/>
              <a:ext cx="1929339" cy="308344"/>
            </a:xfrm>
            <a:prstGeom prst="rect">
              <a:avLst/>
            </a:prstGeom>
            <a:noFill/>
          </p:spPr>
          <p:txBody>
            <a:bodyPr wrap="square" lIns="0" tIns="0" rIns="0" bIns="0" rtlCol="0">
              <a:noAutofit/>
            </a:bodyPr>
            <a:lstStyle/>
            <a:p>
              <a:pPr marL="285750" indent="-285750">
                <a:buFont typeface="Wingdings" panose="05000000000000000000" pitchFamily="2" charset="2"/>
                <a:buChar char="q"/>
              </a:pPr>
              <a:r>
                <a:rPr lang="en-US" sz="1600" dirty="0"/>
                <a:t>Pre-Production</a:t>
              </a:r>
            </a:p>
          </p:txBody>
        </p:sp>
      </p:grpSp>
      <p:pic>
        <p:nvPicPr>
          <p:cNvPr id="21" name="Picture 20" descr="A black background with text&#10;&#10;Description automatically generated">
            <a:extLst>
              <a:ext uri="{FF2B5EF4-FFF2-40B4-BE49-F238E27FC236}">
                <a16:creationId xmlns:a16="http://schemas.microsoft.com/office/drawing/2014/main" id="{6A4B737A-3B2E-1E60-092C-1DFFDA993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046" y="93615"/>
            <a:ext cx="2069845" cy="94513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3D0FB6A-8D01-14C9-A606-04EEB5DA6388}"/>
                  </a:ext>
                </a:extLst>
              </p14:cNvPr>
              <p14:cNvContentPartPr/>
              <p14:nvPr/>
            </p14:nvContentPartPr>
            <p14:xfrm>
              <a:off x="8321529" y="2999322"/>
              <a:ext cx="360" cy="360"/>
            </p14:xfrm>
          </p:contentPart>
        </mc:Choice>
        <mc:Fallback>
          <p:pic>
            <p:nvPicPr>
              <p:cNvPr id="3" name="Ink 2">
                <a:extLst>
                  <a:ext uri="{FF2B5EF4-FFF2-40B4-BE49-F238E27FC236}">
                    <a16:creationId xmlns:a16="http://schemas.microsoft.com/office/drawing/2014/main" id="{C3D0FB6A-8D01-14C9-A606-04EEB5DA6388}"/>
                  </a:ext>
                </a:extLst>
              </p:cNvPr>
              <p:cNvPicPr/>
              <p:nvPr/>
            </p:nvPicPr>
            <p:blipFill>
              <a:blip r:embed="rId4"/>
              <a:stretch>
                <a:fillRect/>
              </a:stretch>
            </p:blipFill>
            <p:spPr>
              <a:xfrm>
                <a:off x="8315409" y="299320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266726A4-40D5-4E41-E4D5-C8CC36AEDF1D}"/>
                  </a:ext>
                </a:extLst>
              </p14:cNvPr>
              <p14:cNvContentPartPr/>
              <p14:nvPr/>
            </p14:nvContentPartPr>
            <p14:xfrm>
              <a:off x="8270409" y="2973042"/>
              <a:ext cx="53640" cy="27360"/>
            </p14:xfrm>
          </p:contentPart>
        </mc:Choice>
        <mc:Fallback>
          <p:pic>
            <p:nvPicPr>
              <p:cNvPr id="25" name="Ink 24">
                <a:extLst>
                  <a:ext uri="{FF2B5EF4-FFF2-40B4-BE49-F238E27FC236}">
                    <a16:creationId xmlns:a16="http://schemas.microsoft.com/office/drawing/2014/main" id="{266726A4-40D5-4E41-E4D5-C8CC36AEDF1D}"/>
                  </a:ext>
                </a:extLst>
              </p:cNvPr>
              <p:cNvPicPr/>
              <p:nvPr/>
            </p:nvPicPr>
            <p:blipFill>
              <a:blip r:embed="rId6"/>
              <a:stretch>
                <a:fillRect/>
              </a:stretch>
            </p:blipFill>
            <p:spPr>
              <a:xfrm>
                <a:off x="8264289" y="2966922"/>
                <a:ext cx="658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1B752084-4A94-772A-43ED-7D6604FB6EDB}"/>
                  </a:ext>
                </a:extLst>
              </p14:cNvPr>
              <p14:cNvContentPartPr/>
              <p14:nvPr/>
            </p14:nvContentPartPr>
            <p14:xfrm>
              <a:off x="2754129" y="6025122"/>
              <a:ext cx="30600" cy="46800"/>
            </p14:xfrm>
          </p:contentPart>
        </mc:Choice>
        <mc:Fallback>
          <p:pic>
            <p:nvPicPr>
              <p:cNvPr id="28" name="Ink 27">
                <a:extLst>
                  <a:ext uri="{FF2B5EF4-FFF2-40B4-BE49-F238E27FC236}">
                    <a16:creationId xmlns:a16="http://schemas.microsoft.com/office/drawing/2014/main" id="{1B752084-4A94-772A-43ED-7D6604FB6EDB}"/>
                  </a:ext>
                </a:extLst>
              </p:cNvPr>
              <p:cNvPicPr/>
              <p:nvPr/>
            </p:nvPicPr>
            <p:blipFill>
              <a:blip r:embed="rId8"/>
              <a:stretch>
                <a:fillRect/>
              </a:stretch>
            </p:blipFill>
            <p:spPr>
              <a:xfrm>
                <a:off x="2748009" y="6019002"/>
                <a:ext cx="428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04F42F72-2047-7F5F-BF02-FF045A819A11}"/>
                  </a:ext>
                </a:extLst>
              </p14:cNvPr>
              <p14:cNvContentPartPr/>
              <p14:nvPr/>
            </p14:nvContentPartPr>
            <p14:xfrm>
              <a:off x="2701569" y="6005682"/>
              <a:ext cx="104400" cy="91440"/>
            </p14:xfrm>
          </p:contentPart>
        </mc:Choice>
        <mc:Fallback>
          <p:pic>
            <p:nvPicPr>
              <p:cNvPr id="29" name="Ink 28">
                <a:extLst>
                  <a:ext uri="{FF2B5EF4-FFF2-40B4-BE49-F238E27FC236}">
                    <a16:creationId xmlns:a16="http://schemas.microsoft.com/office/drawing/2014/main" id="{04F42F72-2047-7F5F-BF02-FF045A819A11}"/>
                  </a:ext>
                </a:extLst>
              </p:cNvPr>
              <p:cNvPicPr/>
              <p:nvPr/>
            </p:nvPicPr>
            <p:blipFill>
              <a:blip r:embed="rId10"/>
              <a:stretch>
                <a:fillRect/>
              </a:stretch>
            </p:blipFill>
            <p:spPr>
              <a:xfrm>
                <a:off x="2695449" y="5999562"/>
                <a:ext cx="116640" cy="103680"/>
              </a:xfrm>
              <a:prstGeom prst="rect">
                <a:avLst/>
              </a:prstGeom>
            </p:spPr>
          </p:pic>
        </mc:Fallback>
      </mc:AlternateContent>
      <p:grpSp>
        <p:nvGrpSpPr>
          <p:cNvPr id="32" name="Group 31">
            <a:extLst>
              <a:ext uri="{FF2B5EF4-FFF2-40B4-BE49-F238E27FC236}">
                <a16:creationId xmlns:a16="http://schemas.microsoft.com/office/drawing/2014/main" id="{764687A7-736A-5F37-56EA-5D34C89382B6}"/>
              </a:ext>
            </a:extLst>
          </p:cNvPr>
          <p:cNvGrpSpPr/>
          <p:nvPr/>
        </p:nvGrpSpPr>
        <p:grpSpPr>
          <a:xfrm>
            <a:off x="8260689" y="2958642"/>
            <a:ext cx="63000" cy="65160"/>
            <a:chOff x="8260689" y="2958642"/>
            <a:chExt cx="63000" cy="65160"/>
          </a:xfrm>
        </p:grpSpPr>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36B7E6FD-69F9-BC66-87BF-55C09B62F9DB}"/>
                    </a:ext>
                  </a:extLst>
                </p14:cNvPr>
                <p14:cNvContentPartPr/>
                <p14:nvPr/>
              </p14:nvContentPartPr>
              <p14:xfrm>
                <a:off x="8278329" y="2958642"/>
                <a:ext cx="45360" cy="41400"/>
              </p14:xfrm>
            </p:contentPart>
          </mc:Choice>
          <mc:Fallback>
            <p:pic>
              <p:nvPicPr>
                <p:cNvPr id="20" name="Ink 19">
                  <a:extLst>
                    <a:ext uri="{FF2B5EF4-FFF2-40B4-BE49-F238E27FC236}">
                      <a16:creationId xmlns:a16="http://schemas.microsoft.com/office/drawing/2014/main" id="{36B7E6FD-69F9-BC66-87BF-55C09B62F9DB}"/>
                    </a:ext>
                  </a:extLst>
                </p:cNvPr>
                <p:cNvPicPr/>
                <p:nvPr/>
              </p:nvPicPr>
              <p:blipFill>
                <a:blip r:embed="rId12"/>
                <a:stretch>
                  <a:fillRect/>
                </a:stretch>
              </p:blipFill>
              <p:spPr>
                <a:xfrm>
                  <a:off x="8272209" y="2952522"/>
                  <a:ext cx="576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DE90FABA-D1DB-E810-1B9B-4DB41BFCB927}"/>
                    </a:ext>
                  </a:extLst>
                </p14:cNvPr>
                <p14:cNvContentPartPr/>
                <p14:nvPr/>
              </p14:nvContentPartPr>
              <p14:xfrm>
                <a:off x="8270409" y="2989602"/>
                <a:ext cx="360" cy="360"/>
              </p14:xfrm>
            </p:contentPart>
          </mc:Choice>
          <mc:Fallback>
            <p:pic>
              <p:nvPicPr>
                <p:cNvPr id="22" name="Ink 21">
                  <a:extLst>
                    <a:ext uri="{FF2B5EF4-FFF2-40B4-BE49-F238E27FC236}">
                      <a16:creationId xmlns:a16="http://schemas.microsoft.com/office/drawing/2014/main" id="{DE90FABA-D1DB-E810-1B9B-4DB41BFCB927}"/>
                    </a:ext>
                  </a:extLst>
                </p:cNvPr>
                <p:cNvPicPr/>
                <p:nvPr/>
              </p:nvPicPr>
              <p:blipFill>
                <a:blip r:embed="rId4"/>
                <a:stretch>
                  <a:fillRect/>
                </a:stretch>
              </p:blipFill>
              <p:spPr>
                <a:xfrm>
                  <a:off x="8264289" y="298348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144AC0B7-E86D-0BA3-A953-6F6733D3AF6C}"/>
                    </a:ext>
                  </a:extLst>
                </p14:cNvPr>
                <p14:cNvContentPartPr/>
                <p14:nvPr/>
              </p14:nvContentPartPr>
              <p14:xfrm>
                <a:off x="8270409" y="2989602"/>
                <a:ext cx="360" cy="360"/>
              </p14:xfrm>
            </p:contentPart>
          </mc:Choice>
          <mc:Fallback>
            <p:pic>
              <p:nvPicPr>
                <p:cNvPr id="23" name="Ink 22">
                  <a:extLst>
                    <a:ext uri="{FF2B5EF4-FFF2-40B4-BE49-F238E27FC236}">
                      <a16:creationId xmlns:a16="http://schemas.microsoft.com/office/drawing/2014/main" id="{144AC0B7-E86D-0BA3-A953-6F6733D3AF6C}"/>
                    </a:ext>
                  </a:extLst>
                </p:cNvPr>
                <p:cNvPicPr/>
                <p:nvPr/>
              </p:nvPicPr>
              <p:blipFill>
                <a:blip r:embed="rId4"/>
                <a:stretch>
                  <a:fillRect/>
                </a:stretch>
              </p:blipFill>
              <p:spPr>
                <a:xfrm>
                  <a:off x="8264289" y="298348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33C1CBA1-15DA-C110-7840-E971BE528BE1}"/>
                    </a:ext>
                  </a:extLst>
                </p14:cNvPr>
                <p14:cNvContentPartPr/>
                <p14:nvPr/>
              </p14:nvContentPartPr>
              <p14:xfrm>
                <a:off x="8270409" y="2989602"/>
                <a:ext cx="360" cy="360"/>
              </p14:xfrm>
            </p:contentPart>
          </mc:Choice>
          <mc:Fallback>
            <p:pic>
              <p:nvPicPr>
                <p:cNvPr id="24" name="Ink 23">
                  <a:extLst>
                    <a:ext uri="{FF2B5EF4-FFF2-40B4-BE49-F238E27FC236}">
                      <a16:creationId xmlns:a16="http://schemas.microsoft.com/office/drawing/2014/main" id="{33C1CBA1-15DA-C110-7840-E971BE528BE1}"/>
                    </a:ext>
                  </a:extLst>
                </p:cNvPr>
                <p:cNvPicPr/>
                <p:nvPr/>
              </p:nvPicPr>
              <p:blipFill>
                <a:blip r:embed="rId4"/>
                <a:stretch>
                  <a:fillRect/>
                </a:stretch>
              </p:blipFill>
              <p:spPr>
                <a:xfrm>
                  <a:off x="8264289" y="298348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0" name="Ink 29">
                  <a:extLst>
                    <a:ext uri="{FF2B5EF4-FFF2-40B4-BE49-F238E27FC236}">
                      <a16:creationId xmlns:a16="http://schemas.microsoft.com/office/drawing/2014/main" id="{B682B110-402D-AF08-17A6-97331709824F}"/>
                    </a:ext>
                  </a:extLst>
                </p14:cNvPr>
                <p14:cNvContentPartPr/>
                <p14:nvPr/>
              </p14:nvContentPartPr>
              <p14:xfrm>
                <a:off x="8301369" y="2989602"/>
                <a:ext cx="360" cy="360"/>
              </p14:xfrm>
            </p:contentPart>
          </mc:Choice>
          <mc:Fallback>
            <p:pic>
              <p:nvPicPr>
                <p:cNvPr id="30" name="Ink 29">
                  <a:extLst>
                    <a:ext uri="{FF2B5EF4-FFF2-40B4-BE49-F238E27FC236}">
                      <a16:creationId xmlns:a16="http://schemas.microsoft.com/office/drawing/2014/main" id="{B682B110-402D-AF08-17A6-97331709824F}"/>
                    </a:ext>
                  </a:extLst>
                </p:cNvPr>
                <p:cNvPicPr/>
                <p:nvPr/>
              </p:nvPicPr>
              <p:blipFill>
                <a:blip r:embed="rId4"/>
                <a:stretch>
                  <a:fillRect/>
                </a:stretch>
              </p:blipFill>
              <p:spPr>
                <a:xfrm>
                  <a:off x="8295249" y="298348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1" name="Ink 30">
                  <a:extLst>
                    <a:ext uri="{FF2B5EF4-FFF2-40B4-BE49-F238E27FC236}">
                      <a16:creationId xmlns:a16="http://schemas.microsoft.com/office/drawing/2014/main" id="{68AD81E9-C437-EA4C-BB1D-9FB0552906BF}"/>
                    </a:ext>
                  </a:extLst>
                </p14:cNvPr>
                <p14:cNvContentPartPr/>
                <p14:nvPr/>
              </p14:nvContentPartPr>
              <p14:xfrm>
                <a:off x="8260689" y="2968362"/>
                <a:ext cx="41040" cy="55440"/>
              </p14:xfrm>
            </p:contentPart>
          </mc:Choice>
          <mc:Fallback>
            <p:pic>
              <p:nvPicPr>
                <p:cNvPr id="31" name="Ink 30">
                  <a:extLst>
                    <a:ext uri="{FF2B5EF4-FFF2-40B4-BE49-F238E27FC236}">
                      <a16:creationId xmlns:a16="http://schemas.microsoft.com/office/drawing/2014/main" id="{68AD81E9-C437-EA4C-BB1D-9FB0552906BF}"/>
                    </a:ext>
                  </a:extLst>
                </p:cNvPr>
                <p:cNvPicPr/>
                <p:nvPr/>
              </p:nvPicPr>
              <p:blipFill>
                <a:blip r:embed="rId18"/>
                <a:stretch>
                  <a:fillRect/>
                </a:stretch>
              </p:blipFill>
              <p:spPr>
                <a:xfrm>
                  <a:off x="8254569" y="2962242"/>
                  <a:ext cx="53280" cy="67680"/>
                </a:xfrm>
                <a:prstGeom prst="rect">
                  <a:avLst/>
                </a:prstGeom>
              </p:spPr>
            </p:pic>
          </mc:Fallback>
        </mc:AlternateContent>
      </p:grpSp>
    </p:spTree>
    <p:extLst>
      <p:ext uri="{BB962C8B-B14F-4D97-AF65-F5344CB8AC3E}">
        <p14:creationId xmlns:p14="http://schemas.microsoft.com/office/powerpoint/2010/main" val="12304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A43-8A0E-1BAE-555C-A0A3E0B5B5AA}"/>
              </a:ext>
            </a:extLst>
          </p:cNvPr>
          <p:cNvSpPr>
            <a:spLocks noGrp="1"/>
          </p:cNvSpPr>
          <p:nvPr>
            <p:ph type="title"/>
          </p:nvPr>
        </p:nvSpPr>
        <p:spPr/>
        <p:txBody>
          <a:bodyPr/>
          <a:lstStyle/>
          <a:p>
            <a:r>
              <a:rPr lang="en-US" dirty="0"/>
              <a:t>Business Value:</a:t>
            </a:r>
          </a:p>
        </p:txBody>
      </p:sp>
      <p:sp>
        <p:nvSpPr>
          <p:cNvPr id="6" name="Date Placeholder 5">
            <a:extLst>
              <a:ext uri="{FF2B5EF4-FFF2-40B4-BE49-F238E27FC236}">
                <a16:creationId xmlns:a16="http://schemas.microsoft.com/office/drawing/2014/main" id="{7A721C1E-0813-403F-266B-1E50586CEB03}"/>
              </a:ext>
            </a:extLst>
          </p:cNvPr>
          <p:cNvSpPr>
            <a:spLocks noGrp="1"/>
          </p:cNvSpPr>
          <p:nvPr>
            <p:ph type="dt" sz="half" idx="10"/>
          </p:nvPr>
        </p:nvSpPr>
        <p:spPr/>
        <p:txBody>
          <a:bodyPr/>
          <a:lstStyle/>
          <a:p>
            <a:r>
              <a:rPr lang="en-US"/>
              <a:t>Mercedes-Benz Tech India</a:t>
            </a:r>
            <a:endParaRPr lang="en-US" dirty="0"/>
          </a:p>
        </p:txBody>
      </p:sp>
      <p:sp>
        <p:nvSpPr>
          <p:cNvPr id="5" name="Text Placeholder 2">
            <a:extLst>
              <a:ext uri="{FF2B5EF4-FFF2-40B4-BE49-F238E27FC236}">
                <a16:creationId xmlns:a16="http://schemas.microsoft.com/office/drawing/2014/main" id="{F0AB1B66-0B90-A8F1-AD27-487FF1175E1D}"/>
              </a:ext>
            </a:extLst>
          </p:cNvPr>
          <p:cNvSpPr>
            <a:spLocks noGrp="1"/>
          </p:cNvSpPr>
          <p:nvPr>
            <p:ph type="body" sz="quarter" idx="13"/>
          </p:nvPr>
        </p:nvSpPr>
        <p:spPr>
          <a:xfrm>
            <a:off x="437746" y="1585913"/>
            <a:ext cx="11284354" cy="4610606"/>
          </a:xfrm>
        </p:spPr>
        <p:txBody>
          <a:bodyPr/>
          <a:lstStyle/>
          <a:p>
            <a:r>
              <a:rPr lang="en-US" dirty="0"/>
              <a:t>1. Reduced time and effort on manual documentation</a:t>
            </a:r>
          </a:p>
          <a:p>
            <a:r>
              <a:rPr lang="en-US" dirty="0"/>
              <a:t>2. Enhanced code understanding and maintenance</a:t>
            </a:r>
          </a:p>
          <a:p>
            <a:r>
              <a:rPr lang="en-US" dirty="0"/>
              <a:t>3. Improved Collaboration</a:t>
            </a:r>
          </a:p>
          <a:p>
            <a:r>
              <a:rPr lang="en-US" dirty="0"/>
              <a:t>4. Customizable documentation for different stake holders</a:t>
            </a:r>
          </a:p>
          <a:p>
            <a:r>
              <a:rPr lang="en-US" dirty="0"/>
              <a:t>5. Increased code quality and consistency</a:t>
            </a:r>
          </a:p>
          <a:p>
            <a:r>
              <a:rPr lang="en-US" dirty="0"/>
              <a:t>6. Enhanced knowledge sharing</a:t>
            </a:r>
          </a:p>
        </p:txBody>
      </p:sp>
      <p:pic>
        <p:nvPicPr>
          <p:cNvPr id="7" name="Picture 6" descr="A black background with text&#10;&#10;Description automatically generated">
            <a:extLst>
              <a:ext uri="{FF2B5EF4-FFF2-40B4-BE49-F238E27FC236}">
                <a16:creationId xmlns:a16="http://schemas.microsoft.com/office/drawing/2014/main" id="{CA717BEB-9F80-2577-259E-EE311BA09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046" y="93615"/>
            <a:ext cx="2069845" cy="945135"/>
          </a:xfrm>
          <a:prstGeom prst="rect">
            <a:avLst/>
          </a:prstGeom>
        </p:spPr>
      </p:pic>
    </p:spTree>
    <p:extLst>
      <p:ext uri="{BB962C8B-B14F-4D97-AF65-F5344CB8AC3E}">
        <p14:creationId xmlns:p14="http://schemas.microsoft.com/office/powerpoint/2010/main" val="2756100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A43-8A0E-1BAE-555C-A0A3E0B5B5AA}"/>
              </a:ext>
            </a:extLst>
          </p:cNvPr>
          <p:cNvSpPr>
            <a:spLocks noGrp="1"/>
          </p:cNvSpPr>
          <p:nvPr>
            <p:ph type="title"/>
          </p:nvPr>
        </p:nvSpPr>
        <p:spPr/>
        <p:txBody>
          <a:bodyPr/>
          <a:lstStyle/>
          <a:p>
            <a:r>
              <a:rPr lang="en-US" dirty="0"/>
              <a:t>Flow Diagram:</a:t>
            </a:r>
          </a:p>
        </p:txBody>
      </p:sp>
      <p:sp>
        <p:nvSpPr>
          <p:cNvPr id="6" name="Date Placeholder 5">
            <a:extLst>
              <a:ext uri="{FF2B5EF4-FFF2-40B4-BE49-F238E27FC236}">
                <a16:creationId xmlns:a16="http://schemas.microsoft.com/office/drawing/2014/main" id="{7A721C1E-0813-403F-266B-1E50586CEB03}"/>
              </a:ext>
            </a:extLst>
          </p:cNvPr>
          <p:cNvSpPr>
            <a:spLocks noGrp="1"/>
          </p:cNvSpPr>
          <p:nvPr>
            <p:ph type="dt" sz="half" idx="10"/>
          </p:nvPr>
        </p:nvSpPr>
        <p:spPr/>
        <p:txBody>
          <a:bodyPr/>
          <a:lstStyle/>
          <a:p>
            <a:r>
              <a:rPr lang="en-US"/>
              <a:t>Mercedes-Benz Tech India</a:t>
            </a:r>
            <a:endParaRPr lang="en-US" dirty="0"/>
          </a:p>
        </p:txBody>
      </p:sp>
      <p:pic>
        <p:nvPicPr>
          <p:cNvPr id="7" name="Picture 6" descr="A black background with text&#10;&#10;Description automatically generated">
            <a:extLst>
              <a:ext uri="{FF2B5EF4-FFF2-40B4-BE49-F238E27FC236}">
                <a16:creationId xmlns:a16="http://schemas.microsoft.com/office/drawing/2014/main" id="{CA717BEB-9F80-2577-259E-EE311BA09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046" y="93615"/>
            <a:ext cx="2069845" cy="945135"/>
          </a:xfrm>
          <a:prstGeom prst="rect">
            <a:avLst/>
          </a:prstGeom>
        </p:spPr>
      </p:pic>
      <p:pic>
        <p:nvPicPr>
          <p:cNvPr id="103" name="Picture 102">
            <a:extLst>
              <a:ext uri="{FF2B5EF4-FFF2-40B4-BE49-F238E27FC236}">
                <a16:creationId xmlns:a16="http://schemas.microsoft.com/office/drawing/2014/main" id="{B5C781EB-2530-D352-EF08-6D2D4E82BEE1}"/>
              </a:ext>
            </a:extLst>
          </p:cNvPr>
          <p:cNvPicPr>
            <a:picLocks noChangeAspect="1"/>
          </p:cNvPicPr>
          <p:nvPr/>
        </p:nvPicPr>
        <p:blipFill>
          <a:blip r:embed="rId3"/>
          <a:stretch>
            <a:fillRect/>
          </a:stretch>
        </p:blipFill>
        <p:spPr>
          <a:xfrm>
            <a:off x="873303" y="1310260"/>
            <a:ext cx="10767317" cy="5046090"/>
          </a:xfrm>
          <a:prstGeom prst="rect">
            <a:avLst/>
          </a:prstGeom>
        </p:spPr>
      </p:pic>
    </p:spTree>
    <p:extLst>
      <p:ext uri="{BB962C8B-B14F-4D97-AF65-F5344CB8AC3E}">
        <p14:creationId xmlns:p14="http://schemas.microsoft.com/office/powerpoint/2010/main" val="85716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A43-8A0E-1BAE-555C-A0A3E0B5B5AA}"/>
              </a:ext>
            </a:extLst>
          </p:cNvPr>
          <p:cNvSpPr>
            <a:spLocks noGrp="1"/>
          </p:cNvSpPr>
          <p:nvPr>
            <p:ph type="title"/>
          </p:nvPr>
        </p:nvSpPr>
        <p:spPr/>
        <p:txBody>
          <a:bodyPr/>
          <a:lstStyle/>
          <a:p>
            <a:r>
              <a:rPr lang="en-US" dirty="0"/>
              <a:t>Demo:</a:t>
            </a:r>
          </a:p>
        </p:txBody>
      </p:sp>
      <p:sp>
        <p:nvSpPr>
          <p:cNvPr id="6" name="Date Placeholder 5">
            <a:extLst>
              <a:ext uri="{FF2B5EF4-FFF2-40B4-BE49-F238E27FC236}">
                <a16:creationId xmlns:a16="http://schemas.microsoft.com/office/drawing/2014/main" id="{7A721C1E-0813-403F-266B-1E50586CEB03}"/>
              </a:ext>
            </a:extLst>
          </p:cNvPr>
          <p:cNvSpPr>
            <a:spLocks noGrp="1"/>
          </p:cNvSpPr>
          <p:nvPr>
            <p:ph type="dt" sz="half" idx="10"/>
          </p:nvPr>
        </p:nvSpPr>
        <p:spPr/>
        <p:txBody>
          <a:bodyPr/>
          <a:lstStyle/>
          <a:p>
            <a:r>
              <a:rPr lang="en-US"/>
              <a:t>Mercedes-Benz Tech India</a:t>
            </a:r>
            <a:endParaRPr lang="en-US" dirty="0"/>
          </a:p>
        </p:txBody>
      </p:sp>
      <p:sp>
        <p:nvSpPr>
          <p:cNvPr id="5" name="Text Placeholder 2">
            <a:extLst>
              <a:ext uri="{FF2B5EF4-FFF2-40B4-BE49-F238E27FC236}">
                <a16:creationId xmlns:a16="http://schemas.microsoft.com/office/drawing/2014/main" id="{F0AB1B66-0B90-A8F1-AD27-487FF1175E1D}"/>
              </a:ext>
            </a:extLst>
          </p:cNvPr>
          <p:cNvSpPr>
            <a:spLocks noGrp="1"/>
          </p:cNvSpPr>
          <p:nvPr>
            <p:ph type="body" sz="quarter" idx="13"/>
          </p:nvPr>
        </p:nvSpPr>
        <p:spPr>
          <a:xfrm>
            <a:off x="437746" y="1585913"/>
            <a:ext cx="11284354" cy="4610606"/>
          </a:xfrm>
        </p:spPr>
        <p:txBody>
          <a:bodyPr/>
          <a:lstStyle/>
          <a:p>
            <a:endParaRPr lang="en-US"/>
          </a:p>
        </p:txBody>
      </p:sp>
      <p:pic>
        <p:nvPicPr>
          <p:cNvPr id="7" name="Picture 6" descr="A black background with text&#10;&#10;Description automatically generated">
            <a:extLst>
              <a:ext uri="{FF2B5EF4-FFF2-40B4-BE49-F238E27FC236}">
                <a16:creationId xmlns:a16="http://schemas.microsoft.com/office/drawing/2014/main" id="{CA717BEB-9F80-2577-259E-EE311BA09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046" y="93615"/>
            <a:ext cx="2069845" cy="945135"/>
          </a:xfrm>
          <a:prstGeom prst="rect">
            <a:avLst/>
          </a:prstGeom>
        </p:spPr>
      </p:pic>
    </p:spTree>
    <p:extLst>
      <p:ext uri="{BB962C8B-B14F-4D97-AF65-F5344CB8AC3E}">
        <p14:creationId xmlns:p14="http://schemas.microsoft.com/office/powerpoint/2010/main" val="1711809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A721C1E-0813-403F-266B-1E50586CEB03}"/>
              </a:ext>
            </a:extLst>
          </p:cNvPr>
          <p:cNvSpPr>
            <a:spLocks noGrp="1"/>
          </p:cNvSpPr>
          <p:nvPr>
            <p:ph type="dt" sz="half" idx="10"/>
          </p:nvPr>
        </p:nvSpPr>
        <p:spPr/>
        <p:txBody>
          <a:bodyPr/>
          <a:lstStyle/>
          <a:p>
            <a:r>
              <a:rPr lang="en-US"/>
              <a:t>Mercedes-Benz Tech India</a:t>
            </a:r>
            <a:endParaRPr lang="en-US" dirty="0"/>
          </a:p>
        </p:txBody>
      </p:sp>
      <p:pic>
        <p:nvPicPr>
          <p:cNvPr id="7" name="Picture 6" descr="A black background with text&#10;&#10;Description automatically generated">
            <a:extLst>
              <a:ext uri="{FF2B5EF4-FFF2-40B4-BE49-F238E27FC236}">
                <a16:creationId xmlns:a16="http://schemas.microsoft.com/office/drawing/2014/main" id="{CA717BEB-9F80-2577-259E-EE311BA09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046" y="93615"/>
            <a:ext cx="2069845" cy="945135"/>
          </a:xfrm>
          <a:prstGeom prst="rect">
            <a:avLst/>
          </a:prstGeom>
        </p:spPr>
      </p:pic>
      <p:sp>
        <p:nvSpPr>
          <p:cNvPr id="9" name="Title 1">
            <a:extLst>
              <a:ext uri="{FF2B5EF4-FFF2-40B4-BE49-F238E27FC236}">
                <a16:creationId xmlns:a16="http://schemas.microsoft.com/office/drawing/2014/main" id="{AD85B817-FC30-95B8-A84E-AC5218559534}"/>
              </a:ext>
            </a:extLst>
          </p:cNvPr>
          <p:cNvSpPr txBox="1">
            <a:spLocks/>
          </p:cNvSpPr>
          <p:nvPr/>
        </p:nvSpPr>
        <p:spPr>
          <a:xfrm>
            <a:off x="3554946" y="2784939"/>
            <a:ext cx="5082108" cy="8169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B Corpo A Title Cond" panose="02020506080000000003" pitchFamily="18" charset="0"/>
                <a:ea typeface="+mj-ea"/>
                <a:cs typeface="+mj-cs"/>
              </a:defRPr>
            </a:lvl1pPr>
          </a:lstStyle>
          <a:p>
            <a:pPr algn="ctr"/>
            <a:r>
              <a:rPr lang="en-US"/>
              <a:t>Question and Answers</a:t>
            </a:r>
            <a:endParaRPr lang="en-US" dirty="0"/>
          </a:p>
        </p:txBody>
      </p:sp>
    </p:spTree>
    <p:extLst>
      <p:ext uri="{BB962C8B-B14F-4D97-AF65-F5344CB8AC3E}">
        <p14:creationId xmlns:p14="http://schemas.microsoft.com/office/powerpoint/2010/main" val="3904647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A721C1E-0813-403F-266B-1E50586CEB03}"/>
              </a:ext>
            </a:extLst>
          </p:cNvPr>
          <p:cNvSpPr>
            <a:spLocks noGrp="1"/>
          </p:cNvSpPr>
          <p:nvPr>
            <p:ph type="dt" sz="half" idx="10"/>
          </p:nvPr>
        </p:nvSpPr>
        <p:spPr/>
        <p:txBody>
          <a:bodyPr/>
          <a:lstStyle/>
          <a:p>
            <a:r>
              <a:rPr lang="en-US"/>
              <a:t>Mercedes-Benz Tech India</a:t>
            </a:r>
            <a:endParaRPr lang="en-US" dirty="0"/>
          </a:p>
        </p:txBody>
      </p:sp>
      <p:pic>
        <p:nvPicPr>
          <p:cNvPr id="7" name="Picture 6" descr="A black background with text&#10;&#10;Description automatically generated">
            <a:extLst>
              <a:ext uri="{FF2B5EF4-FFF2-40B4-BE49-F238E27FC236}">
                <a16:creationId xmlns:a16="http://schemas.microsoft.com/office/drawing/2014/main" id="{CA717BEB-9F80-2577-259E-EE311BA09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046" y="93615"/>
            <a:ext cx="2069845" cy="945135"/>
          </a:xfrm>
          <a:prstGeom prst="rect">
            <a:avLst/>
          </a:prstGeom>
        </p:spPr>
      </p:pic>
      <p:sp>
        <p:nvSpPr>
          <p:cNvPr id="9" name="Title 1">
            <a:extLst>
              <a:ext uri="{FF2B5EF4-FFF2-40B4-BE49-F238E27FC236}">
                <a16:creationId xmlns:a16="http://schemas.microsoft.com/office/drawing/2014/main" id="{AD85B817-FC30-95B8-A84E-AC5218559534}"/>
              </a:ext>
            </a:extLst>
          </p:cNvPr>
          <p:cNvSpPr txBox="1">
            <a:spLocks/>
          </p:cNvSpPr>
          <p:nvPr/>
        </p:nvSpPr>
        <p:spPr>
          <a:xfrm>
            <a:off x="3554946" y="2784939"/>
            <a:ext cx="5082108" cy="8169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B Corpo A Title Cond" panose="02020506080000000003" pitchFamily="18" charset="0"/>
                <a:ea typeface="+mj-ea"/>
                <a:cs typeface="+mj-cs"/>
              </a:defRPr>
            </a:lvl1pPr>
          </a:lstStyle>
          <a:p>
            <a:pPr algn="ctr"/>
            <a:r>
              <a:rPr lang="en-US" dirty="0"/>
              <a:t>Thank You</a:t>
            </a:r>
          </a:p>
        </p:txBody>
      </p:sp>
    </p:spTree>
    <p:extLst>
      <p:ext uri="{BB962C8B-B14F-4D97-AF65-F5344CB8AC3E}">
        <p14:creationId xmlns:p14="http://schemas.microsoft.com/office/powerpoint/2010/main" val="14459334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262626"/>
      </a:dk2>
      <a:lt2>
        <a:srgbClr val="E7E6E6"/>
      </a:lt2>
      <a:accent1>
        <a:srgbClr val="0EA2D8"/>
      </a:accent1>
      <a:accent2>
        <a:srgbClr val="F1D217"/>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Words>
  <Application>Microsoft Office PowerPoint</Application>
  <PresentationFormat>Widescreen</PresentationFormat>
  <Paragraphs>56</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CorpoA</vt:lpstr>
      <vt:lpstr>MB Corpo A Title Cond</vt:lpstr>
      <vt:lpstr>MB Corpo S Text Office</vt:lpstr>
      <vt:lpstr>Wingdings</vt:lpstr>
      <vt:lpstr>Office Theme</vt:lpstr>
      <vt:lpstr>PowerPoint Presentation</vt:lpstr>
      <vt:lpstr>Description of Problem Statement</vt:lpstr>
      <vt:lpstr>Business Value:</vt:lpstr>
      <vt:lpstr>Flow Diagram:</vt:lpstr>
      <vt:lpstr>Demo:</vt:lpstr>
      <vt:lpstr>PowerPoint Presentation</vt:lpstr>
      <vt:lpstr>PowerPoint Presentation</vt:lpstr>
    </vt:vector>
  </TitlesOfParts>
  <Company>Daimler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Aman A. (623)</dc:creator>
  <cp:lastModifiedBy>Khan, Rifah (623)</cp:lastModifiedBy>
  <cp:revision>31</cp:revision>
  <dcterms:created xsi:type="dcterms:W3CDTF">2024-03-11T09:51:54Z</dcterms:created>
  <dcterms:modified xsi:type="dcterms:W3CDTF">2024-09-13T08:08:53Z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2024-03-11T09:51:54Z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9c9e21ac-8211-48c0-9673-3f107d5f9b46</vt:lpwstr>
  </property>
  <property fmtid="{D5CDD505-2E9C-101B-9397-08002B2CF9AE}" pid="8" name="MSIP_Label_924dbb1d-991d-4bbd-aad5-33bac1d8ffaf_ContentBits">
    <vt:lpwstr>0</vt:lpwstr>
  </property>
</Properties>
</file>